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diagrams/data7.xml" ContentType="application/vnd.openxmlformats-officedocument.drawingml.diagramData+xml"/>
  <Override PartName="/ppt/diagrams/data8.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12.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colors5.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6.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drawing12.xml" ContentType="application/vnd.ms-office.drawingml.diagramDrawing+xml"/>
  <Override PartName="/ppt/diagrams/colors9.xml" ContentType="application/vnd.openxmlformats-officedocument.drawingml.diagramColors+xml"/>
  <Override PartName="/ppt/diagrams/drawing9.xml" ContentType="application/vnd.ms-office.drawingml.diagramDrawing+xml"/>
  <Override PartName="/ppt/diagrams/drawing6.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6.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3" r:id="rId2"/>
  </p:sldMasterIdLst>
  <p:notesMasterIdLst>
    <p:notesMasterId r:id="rId63"/>
  </p:notesMasterIdLst>
  <p:sldIdLst>
    <p:sldId id="426" r:id="rId3"/>
    <p:sldId id="257" r:id="rId4"/>
    <p:sldId id="481" r:id="rId5"/>
    <p:sldId id="482" r:id="rId6"/>
    <p:sldId id="483" r:id="rId7"/>
    <p:sldId id="484" r:id="rId8"/>
    <p:sldId id="485" r:id="rId9"/>
    <p:sldId id="486" r:id="rId10"/>
    <p:sldId id="487" r:id="rId11"/>
    <p:sldId id="488" r:id="rId12"/>
    <p:sldId id="489" r:id="rId13"/>
    <p:sldId id="490" r:id="rId14"/>
    <p:sldId id="491" r:id="rId15"/>
    <p:sldId id="492" r:id="rId16"/>
    <p:sldId id="291" r:id="rId17"/>
    <p:sldId id="471" r:id="rId18"/>
    <p:sldId id="386" r:id="rId19"/>
    <p:sldId id="387" r:id="rId20"/>
    <p:sldId id="304" r:id="rId21"/>
    <p:sldId id="473" r:id="rId22"/>
    <p:sldId id="360" r:id="rId23"/>
    <p:sldId id="474" r:id="rId24"/>
    <p:sldId id="293" r:id="rId25"/>
    <p:sldId id="475" r:id="rId26"/>
    <p:sldId id="345" r:id="rId27"/>
    <p:sldId id="478" r:id="rId28"/>
    <p:sldId id="389" r:id="rId29"/>
    <p:sldId id="479" r:id="rId30"/>
    <p:sldId id="305" r:id="rId31"/>
    <p:sldId id="480" r:id="rId32"/>
    <p:sldId id="348" r:id="rId33"/>
    <p:sldId id="306" r:id="rId34"/>
    <p:sldId id="349" r:id="rId35"/>
    <p:sldId id="350" r:id="rId36"/>
    <p:sldId id="388" r:id="rId37"/>
    <p:sldId id="355" r:id="rId38"/>
    <p:sldId id="356" r:id="rId39"/>
    <p:sldId id="294" r:id="rId40"/>
    <p:sldId id="295" r:id="rId41"/>
    <p:sldId id="296" r:id="rId42"/>
    <p:sldId id="362" r:id="rId43"/>
    <p:sldId id="361" r:id="rId44"/>
    <p:sldId id="390" r:id="rId45"/>
    <p:sldId id="391" r:id="rId46"/>
    <p:sldId id="392"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275" r:id="rId62"/>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2" autoAdjust="0"/>
    <p:restoredTop sz="88000" autoAdjust="0"/>
  </p:normalViewPr>
  <p:slideViewPr>
    <p:cSldViewPr>
      <p:cViewPr varScale="1">
        <p:scale>
          <a:sx n="79" d="100"/>
          <a:sy n="79" d="100"/>
        </p:scale>
        <p:origin x="10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D0ECB-87D7-4C9E-98FD-F649BBC713A9}" type="doc">
      <dgm:prSet loTypeId="urn:microsoft.com/office/officeart/2005/8/layout/hierarchy2" loCatId="hierarchy" qsTypeId="urn:microsoft.com/office/officeart/2005/8/quickstyle/3d1" qsCatId="3D" csTypeId="urn:microsoft.com/office/officeart/2005/8/colors/colorful1#7" csCatId="colorful" phldr="1"/>
      <dgm:spPr/>
      <dgm:t>
        <a:bodyPr/>
        <a:lstStyle/>
        <a:p>
          <a:endParaRPr lang="ru-RU"/>
        </a:p>
      </dgm:t>
    </dgm:pt>
    <dgm:pt modelId="{4FA522BE-7BA8-4979-BD77-073F2EABDEDA}">
      <dgm:prSet phldrT="[Текст]" custT="1"/>
      <dgm:spPr/>
      <dgm:t>
        <a:bodyPr/>
        <a:lstStyle/>
        <a:p>
          <a:endParaRPr lang="en-US" sz="2400" dirty="0"/>
        </a:p>
        <a:p>
          <a:r>
            <a:rPr lang="en-US" sz="2400" dirty="0"/>
            <a:t>Barriers
</a:t>
          </a:r>
          <a:endParaRPr lang="ru-RU" sz="2400" dirty="0"/>
        </a:p>
      </dgm:t>
    </dgm:pt>
    <dgm:pt modelId="{65B3E804-7224-479E-ADC3-85D7A60FF02C}" type="parTrans" cxnId="{BA7D9C9B-6AC6-40F5-B768-994D36BFE955}">
      <dgm:prSet/>
      <dgm:spPr/>
      <dgm:t>
        <a:bodyPr/>
        <a:lstStyle/>
        <a:p>
          <a:endParaRPr lang="ru-RU"/>
        </a:p>
      </dgm:t>
    </dgm:pt>
    <dgm:pt modelId="{45C4FC9A-B4C6-40B7-8105-DF3B294FF3ED}" type="sibTrans" cxnId="{BA7D9C9B-6AC6-40F5-B768-994D36BFE955}">
      <dgm:prSet/>
      <dgm:spPr/>
      <dgm:t>
        <a:bodyPr/>
        <a:lstStyle/>
        <a:p>
          <a:endParaRPr lang="ru-RU"/>
        </a:p>
      </dgm:t>
    </dgm:pt>
    <dgm:pt modelId="{1FC51330-B02A-4EF1-90E7-3B08AB494B24}">
      <dgm:prSet phldrT="[Текст]" custT="1"/>
      <dgm:spPr/>
      <dgm:t>
        <a:bodyPr/>
        <a:lstStyle/>
        <a:p>
          <a:r>
            <a:rPr lang="en-US" sz="2400" dirty="0"/>
            <a:t>Solo</a:t>
          </a:r>
          <a:endParaRPr lang="ru-RU" sz="2400" dirty="0"/>
        </a:p>
      </dgm:t>
    </dgm:pt>
    <dgm:pt modelId="{10F7AABA-D798-46A2-9AD2-D3FF1B909102}" type="parTrans" cxnId="{52DD1104-8D52-48EB-A4CE-28B67EFBB080}">
      <dgm:prSet/>
      <dgm:spPr/>
      <dgm:t>
        <a:bodyPr/>
        <a:lstStyle/>
        <a:p>
          <a:endParaRPr lang="ru-RU"/>
        </a:p>
      </dgm:t>
    </dgm:pt>
    <dgm:pt modelId="{C668F37F-7E12-466C-8825-978A2FC142EF}" type="sibTrans" cxnId="{52DD1104-8D52-48EB-A4CE-28B67EFBB080}">
      <dgm:prSet/>
      <dgm:spPr/>
      <dgm:t>
        <a:bodyPr/>
        <a:lstStyle/>
        <a:p>
          <a:endParaRPr lang="ru-RU"/>
        </a:p>
      </dgm:t>
    </dgm:pt>
    <dgm:pt modelId="{46A83DB6-46FA-448A-9537-B4343C05B0FF}">
      <dgm:prSet phldrT="[Текст]" custT="1"/>
      <dgm:spPr/>
      <dgm:t>
        <a:bodyPr/>
        <a:lstStyle/>
        <a:p>
          <a:endParaRPr lang="en-US" sz="2000" dirty="0"/>
        </a:p>
        <a:p>
          <a:r>
            <a:rPr lang="en-US" sz="2000" dirty="0">
              <a:solidFill>
                <a:srgbClr val="FF0000"/>
              </a:solidFill>
            </a:rPr>
            <a:t>Personal</a:t>
          </a:r>
          <a:r>
            <a:rPr lang="en-US" sz="2000" dirty="0"/>
            <a:t>
</a:t>
          </a:r>
          <a:endParaRPr lang="ru-RU" sz="2000" dirty="0"/>
        </a:p>
      </dgm:t>
    </dgm:pt>
    <dgm:pt modelId="{D477A4FA-639A-466C-A4F1-4146C2CD4BAC}" type="parTrans" cxnId="{1891C1A0-F03F-4223-83DF-D319FC02D96A}">
      <dgm:prSet/>
      <dgm:spPr/>
      <dgm:t>
        <a:bodyPr/>
        <a:lstStyle/>
        <a:p>
          <a:endParaRPr lang="ru-RU"/>
        </a:p>
      </dgm:t>
    </dgm:pt>
    <dgm:pt modelId="{CFE85863-43EF-42F7-96C0-370D57D9F244}" type="sibTrans" cxnId="{1891C1A0-F03F-4223-83DF-D319FC02D96A}">
      <dgm:prSet/>
      <dgm:spPr/>
      <dgm:t>
        <a:bodyPr/>
        <a:lstStyle/>
        <a:p>
          <a:endParaRPr lang="ru-RU"/>
        </a:p>
      </dgm:t>
    </dgm:pt>
    <dgm:pt modelId="{D76E3BA0-8463-4D61-BA8C-0D66026B1997}">
      <dgm:prSet phldrT="[Текст]" custT="1"/>
      <dgm:spPr>
        <a:solidFill>
          <a:schemeClr val="tx2">
            <a:lumMod val="60000"/>
            <a:lumOff val="40000"/>
          </a:schemeClr>
        </a:solidFill>
      </dgm:spPr>
      <dgm:t>
        <a:bodyPr/>
        <a:lstStyle/>
        <a:p>
          <a:endParaRPr lang="en-US" sz="2000" dirty="0"/>
        </a:p>
        <a:p>
          <a:r>
            <a:rPr lang="en-US" sz="2000" dirty="0">
              <a:solidFill>
                <a:srgbClr val="FF0000"/>
              </a:solidFill>
            </a:rPr>
            <a:t>Language</a:t>
          </a:r>
          <a:r>
            <a:rPr lang="en-US" sz="2000" dirty="0"/>
            <a:t>
</a:t>
          </a:r>
          <a:endParaRPr lang="ru-RU" sz="2000" dirty="0"/>
        </a:p>
      </dgm:t>
    </dgm:pt>
    <dgm:pt modelId="{9DA2FBA9-BE1C-4CD7-9803-B9C94B2EF239}" type="parTrans" cxnId="{4D3F9E7B-15B7-4742-8149-0DAACBFFB9CB}">
      <dgm:prSet/>
      <dgm:spPr/>
      <dgm:t>
        <a:bodyPr/>
        <a:lstStyle/>
        <a:p>
          <a:endParaRPr lang="ru-RU"/>
        </a:p>
      </dgm:t>
    </dgm:pt>
    <dgm:pt modelId="{41E72D79-5B63-4530-BF39-86CD120DE8B5}" type="sibTrans" cxnId="{4D3F9E7B-15B7-4742-8149-0DAACBFFB9CB}">
      <dgm:prSet/>
      <dgm:spPr/>
      <dgm:t>
        <a:bodyPr/>
        <a:lstStyle/>
        <a:p>
          <a:endParaRPr lang="ru-RU"/>
        </a:p>
      </dgm:t>
    </dgm:pt>
    <dgm:pt modelId="{E428A2F5-0648-4791-A3E9-015E2169E14C}">
      <dgm:prSet phldrT="[Текст]" custT="1"/>
      <dgm:spPr/>
      <dgm:t>
        <a:bodyPr/>
        <a:lstStyle/>
        <a:p>
          <a:r>
            <a:rPr lang="en-US" sz="2400" dirty="0"/>
            <a:t>Organizational</a:t>
          </a:r>
          <a:endParaRPr lang="ru-RU" sz="2400" dirty="0"/>
        </a:p>
      </dgm:t>
    </dgm:pt>
    <dgm:pt modelId="{5416C4CB-C023-4045-98D3-3BBBC7A95D4D}" type="parTrans" cxnId="{8C88075C-5E8B-4558-B07D-6E96349D9EFC}">
      <dgm:prSet/>
      <dgm:spPr/>
      <dgm:t>
        <a:bodyPr/>
        <a:lstStyle/>
        <a:p>
          <a:endParaRPr lang="ru-RU"/>
        </a:p>
      </dgm:t>
    </dgm:pt>
    <dgm:pt modelId="{FF40EDC9-D6A0-4DBE-982A-D416A7C89294}" type="sibTrans" cxnId="{8C88075C-5E8B-4558-B07D-6E96349D9EFC}">
      <dgm:prSet/>
      <dgm:spPr/>
      <dgm:t>
        <a:bodyPr/>
        <a:lstStyle/>
        <a:p>
          <a:endParaRPr lang="ru-RU"/>
        </a:p>
      </dgm:t>
    </dgm:pt>
    <dgm:pt modelId="{55DAA39F-071B-40C5-9119-999EC2BA8551}">
      <dgm:prSet phldrT="[Текст]" custT="1"/>
      <dgm:spPr/>
      <dgm:t>
        <a:bodyPr/>
        <a:lstStyle/>
        <a:p>
          <a:endParaRPr lang="en-US" sz="2000" dirty="0"/>
        </a:p>
        <a:p>
          <a:r>
            <a:rPr lang="en-US" sz="2000" dirty="0">
              <a:solidFill>
                <a:srgbClr val="FF0000"/>
              </a:solidFill>
            </a:rPr>
            <a:t>Information overloads</a:t>
          </a:r>
          <a:r>
            <a:rPr lang="en-US" sz="2000" dirty="0"/>
            <a:t>
</a:t>
          </a:r>
          <a:endParaRPr lang="ru-RU" sz="2000" dirty="0"/>
        </a:p>
      </dgm:t>
    </dgm:pt>
    <dgm:pt modelId="{98AC4C0C-4447-4520-8994-B859D5385860}" type="parTrans" cxnId="{5F65E566-7F94-41BD-BC6D-41DF1FC0BC48}">
      <dgm:prSet/>
      <dgm:spPr/>
      <dgm:t>
        <a:bodyPr/>
        <a:lstStyle/>
        <a:p>
          <a:endParaRPr lang="ru-RU"/>
        </a:p>
      </dgm:t>
    </dgm:pt>
    <dgm:pt modelId="{5CF5281A-7277-4639-A028-25C32ADCC523}" type="sibTrans" cxnId="{5F65E566-7F94-41BD-BC6D-41DF1FC0BC48}">
      <dgm:prSet/>
      <dgm:spPr/>
      <dgm:t>
        <a:bodyPr/>
        <a:lstStyle/>
        <a:p>
          <a:endParaRPr lang="ru-RU"/>
        </a:p>
      </dgm:t>
    </dgm:pt>
    <dgm:pt modelId="{D0299B48-CFEE-4349-B0CE-10C470AC0C1A}">
      <dgm:prSet phldrT="[Текст]" custT="1"/>
      <dgm:spPr>
        <a:solidFill>
          <a:schemeClr val="accent4">
            <a:lumMod val="75000"/>
          </a:schemeClr>
        </a:solidFill>
      </dgm:spPr>
      <dgm:t>
        <a:bodyPr/>
        <a:lstStyle/>
        <a:p>
          <a:endParaRPr lang="en-US" sz="2000" dirty="0"/>
        </a:p>
        <a:p>
          <a:r>
            <a:rPr lang="en-US" sz="2000" dirty="0"/>
            <a:t>Semantic
</a:t>
          </a:r>
          <a:endParaRPr lang="ru-RU" sz="2000" dirty="0"/>
        </a:p>
      </dgm:t>
    </dgm:pt>
    <dgm:pt modelId="{6F7789F5-C9A9-4A30-95B2-7877DD0796B4}" type="parTrans" cxnId="{AC7BBD43-B79B-4439-B9F4-12A6CEAB1DCC}">
      <dgm:prSet/>
      <dgm:spPr/>
      <dgm:t>
        <a:bodyPr/>
        <a:lstStyle/>
        <a:p>
          <a:endParaRPr lang="ru-RU"/>
        </a:p>
      </dgm:t>
    </dgm:pt>
    <dgm:pt modelId="{A8F51EA7-0013-4462-BA84-7F5CA162D23B}" type="sibTrans" cxnId="{AC7BBD43-B79B-4439-B9F4-12A6CEAB1DCC}">
      <dgm:prSet/>
      <dgm:spPr/>
      <dgm:t>
        <a:bodyPr/>
        <a:lstStyle/>
        <a:p>
          <a:endParaRPr lang="ru-RU"/>
        </a:p>
      </dgm:t>
    </dgm:pt>
    <dgm:pt modelId="{AF8963D0-BA05-433F-8ACF-A97F6FE67414}">
      <dgm:prSet phldrT="[Текст]" custT="1"/>
      <dgm:spPr>
        <a:solidFill>
          <a:schemeClr val="accent5">
            <a:lumMod val="75000"/>
          </a:schemeClr>
        </a:solidFill>
      </dgm:spPr>
      <dgm:t>
        <a:bodyPr/>
        <a:lstStyle/>
        <a:p>
          <a:endParaRPr lang="en-US" sz="2000" dirty="0"/>
        </a:p>
        <a:p>
          <a:r>
            <a:rPr lang="en-US" sz="2000" dirty="0"/>
            <a:t>Cultural
</a:t>
          </a:r>
          <a:endParaRPr lang="ru-RU" sz="2000" dirty="0"/>
        </a:p>
      </dgm:t>
    </dgm:pt>
    <dgm:pt modelId="{E9B0F538-9072-4298-BCDB-E2E95AA79A65}" type="parTrans" cxnId="{FFD4668D-51AC-4A94-A394-E098B7E331CB}">
      <dgm:prSet/>
      <dgm:spPr/>
      <dgm:t>
        <a:bodyPr/>
        <a:lstStyle/>
        <a:p>
          <a:endParaRPr lang="ru-RU"/>
        </a:p>
      </dgm:t>
    </dgm:pt>
    <dgm:pt modelId="{A9F07A92-052C-4300-89E3-0B3B9C35EFC2}" type="sibTrans" cxnId="{FFD4668D-51AC-4A94-A394-E098B7E331CB}">
      <dgm:prSet/>
      <dgm:spPr/>
      <dgm:t>
        <a:bodyPr/>
        <a:lstStyle/>
        <a:p>
          <a:endParaRPr lang="ru-RU"/>
        </a:p>
      </dgm:t>
    </dgm:pt>
    <dgm:pt modelId="{A8AF2BDF-DE9E-4F78-B293-633F05C81BED}">
      <dgm:prSet phldrT="[Текст]" custT="1"/>
      <dgm:spPr>
        <a:solidFill>
          <a:schemeClr val="accent5">
            <a:lumMod val="60000"/>
            <a:lumOff val="40000"/>
          </a:schemeClr>
        </a:solidFill>
      </dgm:spPr>
      <dgm:t>
        <a:bodyPr/>
        <a:lstStyle/>
        <a:p>
          <a:endParaRPr lang="en-US" sz="2000" dirty="0"/>
        </a:p>
        <a:p>
          <a:r>
            <a:rPr lang="en-US" sz="2000" dirty="0">
              <a:solidFill>
                <a:srgbClr val="FF0000"/>
              </a:solidFill>
            </a:rPr>
            <a:t>Filtering information
</a:t>
          </a:r>
          <a:endParaRPr lang="ru-RU" sz="2000" dirty="0">
            <a:solidFill>
              <a:srgbClr val="FF0000"/>
            </a:solidFill>
          </a:endParaRPr>
        </a:p>
      </dgm:t>
    </dgm:pt>
    <dgm:pt modelId="{63494F67-B89C-4CB4-8D9D-A21E3887A78E}" type="parTrans" cxnId="{A5543047-7190-4371-9F28-6DC901E6B80E}">
      <dgm:prSet/>
      <dgm:spPr/>
      <dgm:t>
        <a:bodyPr/>
        <a:lstStyle/>
        <a:p>
          <a:endParaRPr lang="ru-RU"/>
        </a:p>
      </dgm:t>
    </dgm:pt>
    <dgm:pt modelId="{DC5BB7EC-9553-43B9-9100-0FC3F9829287}" type="sibTrans" cxnId="{A5543047-7190-4371-9F28-6DC901E6B80E}">
      <dgm:prSet/>
      <dgm:spPr/>
      <dgm:t>
        <a:bodyPr/>
        <a:lstStyle/>
        <a:p>
          <a:endParaRPr lang="ru-RU"/>
        </a:p>
      </dgm:t>
    </dgm:pt>
    <dgm:pt modelId="{5C52CA4A-FECC-4BAB-96E5-E75953CB5A74}">
      <dgm:prSet phldrT="[Текст]" custT="1"/>
      <dgm:spPr>
        <a:solidFill>
          <a:schemeClr val="accent6">
            <a:lumMod val="75000"/>
          </a:schemeClr>
        </a:solidFill>
      </dgm:spPr>
      <dgm:t>
        <a:bodyPr/>
        <a:lstStyle/>
        <a:p>
          <a:endParaRPr lang="en-US" sz="2000" dirty="0"/>
        </a:p>
        <a:p>
          <a:r>
            <a:rPr lang="en-US" sz="2000" dirty="0"/>
            <a:t>Difference in status
</a:t>
          </a:r>
          <a:endParaRPr lang="ru-RU" sz="2000" dirty="0"/>
        </a:p>
      </dgm:t>
    </dgm:pt>
    <dgm:pt modelId="{C29BAAA1-0121-4928-8EC7-8AB31E29C706}" type="parTrans" cxnId="{3641E715-112E-4BC0-A51B-769E94AF5A68}">
      <dgm:prSet/>
      <dgm:spPr/>
      <dgm:t>
        <a:bodyPr/>
        <a:lstStyle/>
        <a:p>
          <a:endParaRPr lang="ru-RU"/>
        </a:p>
      </dgm:t>
    </dgm:pt>
    <dgm:pt modelId="{75A230DF-FD49-4C8D-B0D2-FF6786612245}" type="sibTrans" cxnId="{3641E715-112E-4BC0-A51B-769E94AF5A68}">
      <dgm:prSet/>
      <dgm:spPr/>
      <dgm:t>
        <a:bodyPr/>
        <a:lstStyle/>
        <a:p>
          <a:endParaRPr lang="ru-RU"/>
        </a:p>
      </dgm:t>
    </dgm:pt>
    <dgm:pt modelId="{442E8434-7E5C-4F2E-8B10-AB1A69E6C12A}">
      <dgm:prSet/>
      <dgm:spPr/>
      <dgm:t>
        <a:bodyPr/>
        <a:lstStyle/>
        <a:p>
          <a:r>
            <a:rPr lang="ja-JP" altLang="en-US" dirty="0"/>
            <a:t>障碍</a:t>
          </a:r>
        </a:p>
      </dgm:t>
    </dgm:pt>
    <dgm:pt modelId="{AB560F80-63CC-4DAE-91DB-5A8792776137}" type="parTrans" cxnId="{DDD6993F-9F64-4DDB-935E-55EE93B638B0}">
      <dgm:prSet/>
      <dgm:spPr/>
      <dgm:t>
        <a:bodyPr/>
        <a:lstStyle/>
        <a:p>
          <a:endParaRPr lang="ru-RU"/>
        </a:p>
      </dgm:t>
    </dgm:pt>
    <dgm:pt modelId="{FB37C214-DA1A-44E4-B676-99B40E5CD53E}" type="sibTrans" cxnId="{DDD6993F-9F64-4DDB-935E-55EE93B638B0}">
      <dgm:prSet/>
      <dgm:spPr/>
      <dgm:t>
        <a:bodyPr/>
        <a:lstStyle/>
        <a:p>
          <a:endParaRPr lang="ru-RU"/>
        </a:p>
      </dgm:t>
    </dgm:pt>
    <dgm:pt modelId="{C4AE4D07-EB4C-45B2-936B-4966EC4D8C84}">
      <dgm:prSet/>
      <dgm:spPr/>
      <dgm:t>
        <a:bodyPr/>
        <a:lstStyle/>
        <a:p>
          <a:r>
            <a:rPr lang="ja-JP" altLang="en-US" dirty="0"/>
            <a:t>只</a:t>
          </a:r>
        </a:p>
      </dgm:t>
    </dgm:pt>
    <dgm:pt modelId="{34D7A07C-8C32-4D77-B298-C9E771742390}" type="parTrans" cxnId="{6187E05F-0FE9-4870-AF1C-C116808393BD}">
      <dgm:prSet/>
      <dgm:spPr/>
      <dgm:t>
        <a:bodyPr/>
        <a:lstStyle/>
        <a:p>
          <a:endParaRPr lang="ru-RU"/>
        </a:p>
      </dgm:t>
    </dgm:pt>
    <dgm:pt modelId="{DC6B05E8-4B8B-4554-BE7A-A9279B00EE1E}" type="sibTrans" cxnId="{6187E05F-0FE9-4870-AF1C-C116808393BD}">
      <dgm:prSet/>
      <dgm:spPr/>
      <dgm:t>
        <a:bodyPr/>
        <a:lstStyle/>
        <a:p>
          <a:endParaRPr lang="ru-RU"/>
        </a:p>
      </dgm:t>
    </dgm:pt>
    <dgm:pt modelId="{88C034FD-546F-4DA8-9F86-30433E585D2D}">
      <dgm:prSet/>
      <dgm:spPr/>
      <dgm:t>
        <a:bodyPr/>
        <a:lstStyle/>
        <a:p>
          <a:r>
            <a:rPr lang="ja-JP" altLang="en-US" dirty="0"/>
            <a:t>组织</a:t>
          </a:r>
        </a:p>
      </dgm:t>
    </dgm:pt>
    <dgm:pt modelId="{78EC7348-0B86-4C9C-9ED9-C539672AED87}" type="parTrans" cxnId="{404B2A0E-9305-44B9-AC4E-CBCB16F2F060}">
      <dgm:prSet/>
      <dgm:spPr/>
      <dgm:t>
        <a:bodyPr/>
        <a:lstStyle/>
        <a:p>
          <a:endParaRPr lang="ru-RU"/>
        </a:p>
      </dgm:t>
    </dgm:pt>
    <dgm:pt modelId="{B8901AC1-4988-4FF8-A774-CA3F3B9F526F}" type="sibTrans" cxnId="{404B2A0E-9305-44B9-AC4E-CBCB16F2F060}">
      <dgm:prSet/>
      <dgm:spPr/>
      <dgm:t>
        <a:bodyPr/>
        <a:lstStyle/>
        <a:p>
          <a:endParaRPr lang="ru-RU"/>
        </a:p>
      </dgm:t>
    </dgm:pt>
    <dgm:pt modelId="{9E320AA8-6664-4F72-B682-703A847C0DFD}">
      <dgm:prSet/>
      <dgm:spPr/>
      <dgm:t>
        <a:bodyPr/>
        <a:lstStyle/>
        <a:p>
          <a:r>
            <a:rPr lang="ja-JP" altLang="en-US" dirty="0"/>
            <a:t>个人</a:t>
          </a:r>
        </a:p>
      </dgm:t>
    </dgm:pt>
    <dgm:pt modelId="{188C743D-D051-4604-8C24-052D755988A6}" type="parTrans" cxnId="{94392CBC-34C7-4DE4-89C8-CB65BFEE7B3E}">
      <dgm:prSet/>
      <dgm:spPr/>
      <dgm:t>
        <a:bodyPr/>
        <a:lstStyle/>
        <a:p>
          <a:endParaRPr lang="ru-RU"/>
        </a:p>
      </dgm:t>
    </dgm:pt>
    <dgm:pt modelId="{6248DF55-5206-433A-BE07-9391278A37DF}" type="sibTrans" cxnId="{94392CBC-34C7-4DE4-89C8-CB65BFEE7B3E}">
      <dgm:prSet/>
      <dgm:spPr/>
      <dgm:t>
        <a:bodyPr/>
        <a:lstStyle/>
        <a:p>
          <a:endParaRPr lang="ru-RU"/>
        </a:p>
      </dgm:t>
    </dgm:pt>
    <dgm:pt modelId="{C4062C19-ED72-4869-A768-FF5AF9C6668F}">
      <dgm:prSet/>
      <dgm:spPr/>
      <dgm:t>
        <a:bodyPr/>
        <a:lstStyle/>
        <a:p>
          <a:r>
            <a:rPr lang="ja-JP" altLang="en-US"/>
            <a:t>语言</a:t>
          </a:r>
        </a:p>
      </dgm:t>
    </dgm:pt>
    <dgm:pt modelId="{4DD06E22-527C-4D23-8073-328100F91B03}" type="parTrans" cxnId="{B8623357-9915-4A2A-8C71-31D85E310627}">
      <dgm:prSet/>
      <dgm:spPr/>
      <dgm:t>
        <a:bodyPr/>
        <a:lstStyle/>
        <a:p>
          <a:endParaRPr lang="ru-RU"/>
        </a:p>
      </dgm:t>
    </dgm:pt>
    <dgm:pt modelId="{105A1337-BCBA-43C2-B450-BA9F6E24A19A}" type="sibTrans" cxnId="{B8623357-9915-4A2A-8C71-31D85E310627}">
      <dgm:prSet/>
      <dgm:spPr/>
      <dgm:t>
        <a:bodyPr/>
        <a:lstStyle/>
        <a:p>
          <a:endParaRPr lang="ru-RU"/>
        </a:p>
      </dgm:t>
    </dgm:pt>
    <dgm:pt modelId="{6A2BE90E-E6BD-400A-A218-768D6C8FACB6}">
      <dgm:prSet/>
      <dgm:spPr/>
      <dgm:t>
        <a:bodyPr/>
        <a:lstStyle/>
        <a:p>
          <a:r>
            <a:rPr lang="ja-JP" altLang="en-US"/>
            <a:t>语义</a:t>
          </a:r>
        </a:p>
      </dgm:t>
    </dgm:pt>
    <dgm:pt modelId="{DF173CF1-8BC9-4985-9095-9FDC1BA9076A}" type="parTrans" cxnId="{E88791C1-B2EE-43F4-B987-E0C766E70891}">
      <dgm:prSet/>
      <dgm:spPr/>
      <dgm:t>
        <a:bodyPr/>
        <a:lstStyle/>
        <a:p>
          <a:endParaRPr lang="ru-RU"/>
        </a:p>
      </dgm:t>
    </dgm:pt>
    <dgm:pt modelId="{8CBA5721-9F94-4CD2-8CDD-91CB08AA2966}" type="sibTrans" cxnId="{E88791C1-B2EE-43F4-B987-E0C766E70891}">
      <dgm:prSet/>
      <dgm:spPr/>
      <dgm:t>
        <a:bodyPr/>
        <a:lstStyle/>
        <a:p>
          <a:endParaRPr lang="ru-RU"/>
        </a:p>
      </dgm:t>
    </dgm:pt>
    <dgm:pt modelId="{9109BE55-FE57-46DC-9AFF-5CDE25EAE54E}">
      <dgm:prSet/>
      <dgm:spPr/>
      <dgm:t>
        <a:bodyPr/>
        <a:lstStyle/>
        <a:p>
          <a:r>
            <a:rPr lang="ja-JP" altLang="en-US"/>
            <a:t>文化</a:t>
          </a:r>
        </a:p>
      </dgm:t>
    </dgm:pt>
    <dgm:pt modelId="{6EF5D06B-87C9-4D83-8D8A-E3749AFDCA2F}" type="parTrans" cxnId="{DF8E2BF2-0A68-49BA-8E37-4956A95C785D}">
      <dgm:prSet/>
      <dgm:spPr/>
      <dgm:t>
        <a:bodyPr/>
        <a:lstStyle/>
        <a:p>
          <a:endParaRPr lang="ru-RU"/>
        </a:p>
      </dgm:t>
    </dgm:pt>
    <dgm:pt modelId="{0CD5E8D7-CDE4-4B07-9629-E3C28DC58E4E}" type="sibTrans" cxnId="{DF8E2BF2-0A68-49BA-8E37-4956A95C785D}">
      <dgm:prSet/>
      <dgm:spPr/>
      <dgm:t>
        <a:bodyPr/>
        <a:lstStyle/>
        <a:p>
          <a:endParaRPr lang="ru-RU"/>
        </a:p>
      </dgm:t>
    </dgm:pt>
    <dgm:pt modelId="{8A30F832-BA7B-46E3-9241-93F155E08185}">
      <dgm:prSet/>
      <dgm:spPr/>
      <dgm:t>
        <a:bodyPr/>
        <a:lstStyle/>
        <a:p>
          <a:r>
            <a:rPr lang="ja-JP" altLang="en-US"/>
            <a:t>信息超载</a:t>
          </a:r>
        </a:p>
      </dgm:t>
    </dgm:pt>
    <dgm:pt modelId="{0628AFAB-84D2-4A1F-ABD0-909214979044}" type="parTrans" cxnId="{2BFEC7ED-07CF-47C1-B48E-D2D07FE2DC39}">
      <dgm:prSet/>
      <dgm:spPr/>
      <dgm:t>
        <a:bodyPr/>
        <a:lstStyle/>
        <a:p>
          <a:endParaRPr lang="ru-RU"/>
        </a:p>
      </dgm:t>
    </dgm:pt>
    <dgm:pt modelId="{20167F65-448A-47F6-BB7E-E18D5EBEFB78}" type="sibTrans" cxnId="{2BFEC7ED-07CF-47C1-B48E-D2D07FE2DC39}">
      <dgm:prSet/>
      <dgm:spPr/>
      <dgm:t>
        <a:bodyPr/>
        <a:lstStyle/>
        <a:p>
          <a:endParaRPr lang="ru-RU"/>
        </a:p>
      </dgm:t>
    </dgm:pt>
    <dgm:pt modelId="{D14531C5-75E1-497F-8E67-C8B36413BF73}">
      <dgm:prSet/>
      <dgm:spPr/>
      <dgm:t>
        <a:bodyPr/>
        <a:lstStyle/>
        <a:p>
          <a:r>
            <a:rPr lang="ja-JP" altLang="en-US"/>
            <a:t>过滤信息</a:t>
          </a:r>
        </a:p>
      </dgm:t>
    </dgm:pt>
    <dgm:pt modelId="{96475C36-2F24-48E1-B6AE-2740350A1CFE}" type="parTrans" cxnId="{7D522CD3-0B05-419B-AF09-D2087DCD68B6}">
      <dgm:prSet/>
      <dgm:spPr/>
      <dgm:t>
        <a:bodyPr/>
        <a:lstStyle/>
        <a:p>
          <a:endParaRPr lang="ru-RU"/>
        </a:p>
      </dgm:t>
    </dgm:pt>
    <dgm:pt modelId="{9D272E63-7E06-470A-8E68-CB8A26062C8B}" type="sibTrans" cxnId="{7D522CD3-0B05-419B-AF09-D2087DCD68B6}">
      <dgm:prSet/>
      <dgm:spPr/>
      <dgm:t>
        <a:bodyPr/>
        <a:lstStyle/>
        <a:p>
          <a:endParaRPr lang="ru-RU"/>
        </a:p>
      </dgm:t>
    </dgm:pt>
    <dgm:pt modelId="{F3F448AC-92F1-4190-9AC6-094AD91C9C28}">
      <dgm:prSet/>
      <dgm:spPr/>
      <dgm:t>
        <a:bodyPr/>
        <a:lstStyle/>
        <a:p>
          <a:r>
            <a:rPr lang="ja-JP" altLang="en-US" dirty="0"/>
            <a:t>状态差异</a:t>
          </a:r>
        </a:p>
      </dgm:t>
    </dgm:pt>
    <dgm:pt modelId="{DDF519CD-C406-42AA-A5DF-3D393FC3350A}" type="parTrans" cxnId="{739F3DC8-4753-43CA-A935-E0C0737152EE}">
      <dgm:prSet/>
      <dgm:spPr/>
      <dgm:t>
        <a:bodyPr/>
        <a:lstStyle/>
        <a:p>
          <a:endParaRPr lang="ru-RU"/>
        </a:p>
      </dgm:t>
    </dgm:pt>
    <dgm:pt modelId="{498AF67C-52E2-4B53-A3A4-12F29929FB13}" type="sibTrans" cxnId="{739F3DC8-4753-43CA-A935-E0C0737152EE}">
      <dgm:prSet/>
      <dgm:spPr/>
      <dgm:t>
        <a:bodyPr/>
        <a:lstStyle/>
        <a:p>
          <a:endParaRPr lang="ru-RU"/>
        </a:p>
      </dgm:t>
    </dgm:pt>
    <dgm:pt modelId="{1DF8C1DD-7230-44B5-9517-E98E56C27A92}" type="pres">
      <dgm:prSet presAssocID="{F4BD0ECB-87D7-4C9E-98FD-F649BBC713A9}" presName="diagram" presStyleCnt="0">
        <dgm:presLayoutVars>
          <dgm:chPref val="1"/>
          <dgm:dir/>
          <dgm:animOne val="branch"/>
          <dgm:animLvl val="lvl"/>
          <dgm:resizeHandles val="exact"/>
        </dgm:presLayoutVars>
      </dgm:prSet>
      <dgm:spPr/>
    </dgm:pt>
    <dgm:pt modelId="{416CFE45-40A2-4563-A9B4-46A3CDB8ACB8}" type="pres">
      <dgm:prSet presAssocID="{4FA522BE-7BA8-4979-BD77-073F2EABDEDA}" presName="root1" presStyleCnt="0"/>
      <dgm:spPr/>
    </dgm:pt>
    <dgm:pt modelId="{10CCCDC8-6CF1-47CB-8878-CD91F4B16B59}" type="pres">
      <dgm:prSet presAssocID="{4FA522BE-7BA8-4979-BD77-073F2EABDEDA}" presName="LevelOneTextNode" presStyleLbl="node0" presStyleIdx="0" presStyleCnt="11" custScaleX="148157">
        <dgm:presLayoutVars>
          <dgm:chPref val="3"/>
        </dgm:presLayoutVars>
      </dgm:prSet>
      <dgm:spPr/>
    </dgm:pt>
    <dgm:pt modelId="{54F554B9-AEEB-44B9-A8EE-82F23383AA44}" type="pres">
      <dgm:prSet presAssocID="{4FA522BE-7BA8-4979-BD77-073F2EABDEDA}" presName="level2hierChild" presStyleCnt="0"/>
      <dgm:spPr/>
    </dgm:pt>
    <dgm:pt modelId="{5D5781C1-4D33-45A1-9D8A-44CAE353029A}" type="pres">
      <dgm:prSet presAssocID="{10F7AABA-D798-46A2-9AD2-D3FF1B909102}" presName="conn2-1" presStyleLbl="parChTrans1D2" presStyleIdx="0" presStyleCnt="2"/>
      <dgm:spPr/>
    </dgm:pt>
    <dgm:pt modelId="{AEE687B4-32F3-42F7-AE4E-7CF0453125EE}" type="pres">
      <dgm:prSet presAssocID="{10F7AABA-D798-46A2-9AD2-D3FF1B909102}" presName="connTx" presStyleLbl="parChTrans1D2" presStyleIdx="0" presStyleCnt="2"/>
      <dgm:spPr/>
    </dgm:pt>
    <dgm:pt modelId="{B7C6E9B5-3040-44AA-98AF-3B5B8EC3A5A9}" type="pres">
      <dgm:prSet presAssocID="{1FC51330-B02A-4EF1-90E7-3B08AB494B24}" presName="root2" presStyleCnt="0"/>
      <dgm:spPr/>
    </dgm:pt>
    <dgm:pt modelId="{6BE51764-56ED-4F24-8277-26AA2791C94D}" type="pres">
      <dgm:prSet presAssocID="{1FC51330-B02A-4EF1-90E7-3B08AB494B24}" presName="LevelTwoTextNode" presStyleLbl="node2" presStyleIdx="0" presStyleCnt="2" custScaleX="180762" custScaleY="223207">
        <dgm:presLayoutVars>
          <dgm:chPref val="3"/>
        </dgm:presLayoutVars>
      </dgm:prSet>
      <dgm:spPr/>
    </dgm:pt>
    <dgm:pt modelId="{AFDD4B58-C7AB-4D39-B66F-30668E73FF35}" type="pres">
      <dgm:prSet presAssocID="{1FC51330-B02A-4EF1-90E7-3B08AB494B24}" presName="level3hierChild" presStyleCnt="0"/>
      <dgm:spPr/>
    </dgm:pt>
    <dgm:pt modelId="{FE0D2902-324A-4912-AD1D-939EB29A97BD}" type="pres">
      <dgm:prSet presAssocID="{D477A4FA-639A-466C-A4F1-4146C2CD4BAC}" presName="conn2-1" presStyleLbl="parChTrans1D3" presStyleIdx="0" presStyleCnt="7"/>
      <dgm:spPr/>
    </dgm:pt>
    <dgm:pt modelId="{15D472A5-E127-4AF1-A266-3C27FC74FBCE}" type="pres">
      <dgm:prSet presAssocID="{D477A4FA-639A-466C-A4F1-4146C2CD4BAC}" presName="connTx" presStyleLbl="parChTrans1D3" presStyleIdx="0" presStyleCnt="7"/>
      <dgm:spPr/>
    </dgm:pt>
    <dgm:pt modelId="{0A047D56-6384-4D75-8C46-F65E856182AB}" type="pres">
      <dgm:prSet presAssocID="{46A83DB6-46FA-448A-9537-B4343C05B0FF}" presName="root2" presStyleCnt="0"/>
      <dgm:spPr/>
    </dgm:pt>
    <dgm:pt modelId="{B748839E-44DD-4E5C-8E2F-FDEE256B346C}" type="pres">
      <dgm:prSet presAssocID="{46A83DB6-46FA-448A-9537-B4343C05B0FF}" presName="LevelTwoTextNode" presStyleLbl="node3" presStyleIdx="0" presStyleCnt="7" custScaleX="168865">
        <dgm:presLayoutVars>
          <dgm:chPref val="3"/>
        </dgm:presLayoutVars>
      </dgm:prSet>
      <dgm:spPr/>
    </dgm:pt>
    <dgm:pt modelId="{326C935F-DF37-4EB9-80BC-BB9A5894C6D4}" type="pres">
      <dgm:prSet presAssocID="{46A83DB6-46FA-448A-9537-B4343C05B0FF}" presName="level3hierChild" presStyleCnt="0"/>
      <dgm:spPr/>
    </dgm:pt>
    <dgm:pt modelId="{9FE88E23-986C-43CA-BC28-21EF2A378766}" type="pres">
      <dgm:prSet presAssocID="{9DA2FBA9-BE1C-4CD7-9803-B9C94B2EF239}" presName="conn2-1" presStyleLbl="parChTrans1D3" presStyleIdx="1" presStyleCnt="7"/>
      <dgm:spPr/>
    </dgm:pt>
    <dgm:pt modelId="{E619C34C-1A8B-445E-8866-82596B113D2F}" type="pres">
      <dgm:prSet presAssocID="{9DA2FBA9-BE1C-4CD7-9803-B9C94B2EF239}" presName="connTx" presStyleLbl="parChTrans1D3" presStyleIdx="1" presStyleCnt="7"/>
      <dgm:spPr/>
    </dgm:pt>
    <dgm:pt modelId="{3A148C7A-88E3-456D-8E74-4E607ACC7A73}" type="pres">
      <dgm:prSet presAssocID="{D76E3BA0-8463-4D61-BA8C-0D66026B1997}" presName="root2" presStyleCnt="0"/>
      <dgm:spPr/>
    </dgm:pt>
    <dgm:pt modelId="{656D8568-A099-4384-8A12-251D1834B985}" type="pres">
      <dgm:prSet presAssocID="{D76E3BA0-8463-4D61-BA8C-0D66026B1997}" presName="LevelTwoTextNode" presStyleLbl="node3" presStyleIdx="1" presStyleCnt="7" custScaleX="168865">
        <dgm:presLayoutVars>
          <dgm:chPref val="3"/>
        </dgm:presLayoutVars>
      </dgm:prSet>
      <dgm:spPr/>
    </dgm:pt>
    <dgm:pt modelId="{223B27E9-C781-431C-916C-3C69656D74C9}" type="pres">
      <dgm:prSet presAssocID="{D76E3BA0-8463-4D61-BA8C-0D66026B1997}" presName="level3hierChild" presStyleCnt="0"/>
      <dgm:spPr/>
    </dgm:pt>
    <dgm:pt modelId="{F910DF4C-9CBD-43EB-A446-437A0455847F}" type="pres">
      <dgm:prSet presAssocID="{6F7789F5-C9A9-4A30-95B2-7877DD0796B4}" presName="conn2-1" presStyleLbl="parChTrans1D3" presStyleIdx="2" presStyleCnt="7"/>
      <dgm:spPr/>
    </dgm:pt>
    <dgm:pt modelId="{2CEF7041-9627-4FF3-9798-11A7E719018B}" type="pres">
      <dgm:prSet presAssocID="{6F7789F5-C9A9-4A30-95B2-7877DD0796B4}" presName="connTx" presStyleLbl="parChTrans1D3" presStyleIdx="2" presStyleCnt="7"/>
      <dgm:spPr/>
    </dgm:pt>
    <dgm:pt modelId="{4A1064AB-33DE-4F08-9973-FEFE01ABB85A}" type="pres">
      <dgm:prSet presAssocID="{D0299B48-CFEE-4349-B0CE-10C470AC0C1A}" presName="root2" presStyleCnt="0"/>
      <dgm:spPr/>
    </dgm:pt>
    <dgm:pt modelId="{7E2B113C-529D-4C9D-A734-5993F6B81FF0}" type="pres">
      <dgm:prSet presAssocID="{D0299B48-CFEE-4349-B0CE-10C470AC0C1A}" presName="LevelTwoTextNode" presStyleLbl="node3" presStyleIdx="2" presStyleCnt="7" custScaleX="170337">
        <dgm:presLayoutVars>
          <dgm:chPref val="3"/>
        </dgm:presLayoutVars>
      </dgm:prSet>
      <dgm:spPr/>
    </dgm:pt>
    <dgm:pt modelId="{B3AA46D5-239A-4D5E-A63F-9D7C1BC56706}" type="pres">
      <dgm:prSet presAssocID="{D0299B48-CFEE-4349-B0CE-10C470AC0C1A}" presName="level3hierChild" presStyleCnt="0"/>
      <dgm:spPr/>
    </dgm:pt>
    <dgm:pt modelId="{B6513814-A826-4DCA-B01D-C851AA85B5A3}" type="pres">
      <dgm:prSet presAssocID="{E9B0F538-9072-4298-BCDB-E2E95AA79A65}" presName="conn2-1" presStyleLbl="parChTrans1D3" presStyleIdx="3" presStyleCnt="7"/>
      <dgm:spPr/>
    </dgm:pt>
    <dgm:pt modelId="{61D4CD80-5606-480D-807F-A424FD3B60B3}" type="pres">
      <dgm:prSet presAssocID="{E9B0F538-9072-4298-BCDB-E2E95AA79A65}" presName="connTx" presStyleLbl="parChTrans1D3" presStyleIdx="3" presStyleCnt="7"/>
      <dgm:spPr/>
    </dgm:pt>
    <dgm:pt modelId="{085D0EA9-DBE7-4FEF-9D0E-E1F71BFA693F}" type="pres">
      <dgm:prSet presAssocID="{AF8963D0-BA05-433F-8ACF-A97F6FE67414}" presName="root2" presStyleCnt="0"/>
      <dgm:spPr/>
    </dgm:pt>
    <dgm:pt modelId="{678C59CF-650F-4982-B741-F5F30247275B}" type="pres">
      <dgm:prSet presAssocID="{AF8963D0-BA05-433F-8ACF-A97F6FE67414}" presName="LevelTwoTextNode" presStyleLbl="node3" presStyleIdx="3" presStyleCnt="7" custScaleX="170337">
        <dgm:presLayoutVars>
          <dgm:chPref val="3"/>
        </dgm:presLayoutVars>
      </dgm:prSet>
      <dgm:spPr/>
    </dgm:pt>
    <dgm:pt modelId="{FD92C7DA-339E-4948-9C3B-FCBA4268311F}" type="pres">
      <dgm:prSet presAssocID="{AF8963D0-BA05-433F-8ACF-A97F6FE67414}" presName="level3hierChild" presStyleCnt="0"/>
      <dgm:spPr/>
    </dgm:pt>
    <dgm:pt modelId="{24E7F7F4-0544-40DB-B831-2570CB9C973C}" type="pres">
      <dgm:prSet presAssocID="{5416C4CB-C023-4045-98D3-3BBBC7A95D4D}" presName="conn2-1" presStyleLbl="parChTrans1D2" presStyleIdx="1" presStyleCnt="2"/>
      <dgm:spPr/>
    </dgm:pt>
    <dgm:pt modelId="{74898109-18A8-4050-B43C-2C588915F6F4}" type="pres">
      <dgm:prSet presAssocID="{5416C4CB-C023-4045-98D3-3BBBC7A95D4D}" presName="connTx" presStyleLbl="parChTrans1D2" presStyleIdx="1" presStyleCnt="2"/>
      <dgm:spPr/>
    </dgm:pt>
    <dgm:pt modelId="{1F172DED-625E-44BF-B413-142C85511498}" type="pres">
      <dgm:prSet presAssocID="{E428A2F5-0648-4791-A3E9-015E2169E14C}" presName="root2" presStyleCnt="0"/>
      <dgm:spPr/>
    </dgm:pt>
    <dgm:pt modelId="{4D7E07A2-FD6D-4F07-83A0-1F1E876A55C6}" type="pres">
      <dgm:prSet presAssocID="{E428A2F5-0648-4791-A3E9-015E2169E14C}" presName="LevelTwoTextNode" presStyleLbl="node2" presStyleIdx="1" presStyleCnt="2" custScaleX="241645" custScaleY="209440" custLinFactNeighborX="-15060" custLinFactNeighborY="-5577">
        <dgm:presLayoutVars>
          <dgm:chPref val="3"/>
        </dgm:presLayoutVars>
      </dgm:prSet>
      <dgm:spPr/>
    </dgm:pt>
    <dgm:pt modelId="{6CEB1A31-531E-4B8E-9E6F-0046C87B6E74}" type="pres">
      <dgm:prSet presAssocID="{E428A2F5-0648-4791-A3E9-015E2169E14C}" presName="level3hierChild" presStyleCnt="0"/>
      <dgm:spPr/>
    </dgm:pt>
    <dgm:pt modelId="{70F7C6F0-5C36-4905-9AA5-D3DB95613C21}" type="pres">
      <dgm:prSet presAssocID="{98AC4C0C-4447-4520-8994-B859D5385860}" presName="conn2-1" presStyleLbl="parChTrans1D3" presStyleIdx="4" presStyleCnt="7"/>
      <dgm:spPr/>
    </dgm:pt>
    <dgm:pt modelId="{04E4CC8F-C4BC-440F-840C-E830B07E9BCD}" type="pres">
      <dgm:prSet presAssocID="{98AC4C0C-4447-4520-8994-B859D5385860}" presName="connTx" presStyleLbl="parChTrans1D3" presStyleIdx="4" presStyleCnt="7"/>
      <dgm:spPr/>
    </dgm:pt>
    <dgm:pt modelId="{7352CF29-C837-4BA5-A5C6-35AF91E2EA33}" type="pres">
      <dgm:prSet presAssocID="{55DAA39F-071B-40C5-9119-999EC2BA8551}" presName="root2" presStyleCnt="0"/>
      <dgm:spPr/>
    </dgm:pt>
    <dgm:pt modelId="{8082C8AA-C4BC-4D8A-95B9-8E05EE44FAF7}" type="pres">
      <dgm:prSet presAssocID="{55DAA39F-071B-40C5-9119-999EC2BA8551}" presName="LevelTwoTextNode" presStyleLbl="node3" presStyleIdx="4" presStyleCnt="7" custScaleX="190539" custLinFactNeighborX="-22021" custLinFactNeighborY="13394">
        <dgm:presLayoutVars>
          <dgm:chPref val="3"/>
        </dgm:presLayoutVars>
      </dgm:prSet>
      <dgm:spPr/>
    </dgm:pt>
    <dgm:pt modelId="{F068C56F-A635-440A-9326-13E1EF29DE45}" type="pres">
      <dgm:prSet presAssocID="{55DAA39F-071B-40C5-9119-999EC2BA8551}" presName="level3hierChild" presStyleCnt="0"/>
      <dgm:spPr/>
    </dgm:pt>
    <dgm:pt modelId="{325D7FCE-0232-453E-B6ED-87F47C12E92A}" type="pres">
      <dgm:prSet presAssocID="{63494F67-B89C-4CB4-8D9D-A21E3887A78E}" presName="conn2-1" presStyleLbl="parChTrans1D3" presStyleIdx="5" presStyleCnt="7"/>
      <dgm:spPr/>
    </dgm:pt>
    <dgm:pt modelId="{F65574A9-0D18-417B-8B14-75223003BE43}" type="pres">
      <dgm:prSet presAssocID="{63494F67-B89C-4CB4-8D9D-A21E3887A78E}" presName="connTx" presStyleLbl="parChTrans1D3" presStyleIdx="5" presStyleCnt="7"/>
      <dgm:spPr/>
    </dgm:pt>
    <dgm:pt modelId="{133F16D7-DCAF-44E2-9543-29499D6D6F72}" type="pres">
      <dgm:prSet presAssocID="{A8AF2BDF-DE9E-4F78-B293-633F05C81BED}" presName="root2" presStyleCnt="0"/>
      <dgm:spPr/>
    </dgm:pt>
    <dgm:pt modelId="{90B15052-7E55-47FA-A93A-BDDED38FEC37}" type="pres">
      <dgm:prSet presAssocID="{A8AF2BDF-DE9E-4F78-B293-633F05C81BED}" presName="LevelTwoTextNode" presStyleLbl="node3" presStyleIdx="5" presStyleCnt="7" custScaleX="194793" custScaleY="110838" custLinFactNeighborX="-22021" custLinFactNeighborY="18023">
        <dgm:presLayoutVars>
          <dgm:chPref val="3"/>
        </dgm:presLayoutVars>
      </dgm:prSet>
      <dgm:spPr/>
    </dgm:pt>
    <dgm:pt modelId="{A6F4883E-3BA2-48E1-8D29-C46A6196E6D1}" type="pres">
      <dgm:prSet presAssocID="{A8AF2BDF-DE9E-4F78-B293-633F05C81BED}" presName="level3hierChild" presStyleCnt="0"/>
      <dgm:spPr/>
    </dgm:pt>
    <dgm:pt modelId="{32F9E42D-CF16-4970-8684-D5401A905A5E}" type="pres">
      <dgm:prSet presAssocID="{C29BAAA1-0121-4928-8EC7-8AB31E29C706}" presName="conn2-1" presStyleLbl="parChTrans1D3" presStyleIdx="6" presStyleCnt="7"/>
      <dgm:spPr/>
    </dgm:pt>
    <dgm:pt modelId="{0B66614F-50C9-4B7A-9538-B9C779566FAA}" type="pres">
      <dgm:prSet presAssocID="{C29BAAA1-0121-4928-8EC7-8AB31E29C706}" presName="connTx" presStyleLbl="parChTrans1D3" presStyleIdx="6" presStyleCnt="7"/>
      <dgm:spPr/>
    </dgm:pt>
    <dgm:pt modelId="{047663CF-C9E1-4BDE-BEE6-424FEB320196}" type="pres">
      <dgm:prSet presAssocID="{5C52CA4A-FECC-4BAB-96E5-E75953CB5A74}" presName="root2" presStyleCnt="0"/>
      <dgm:spPr/>
    </dgm:pt>
    <dgm:pt modelId="{ADFA89F2-FE90-4ACA-8F4C-E04E4698A657}" type="pres">
      <dgm:prSet presAssocID="{5C52CA4A-FECC-4BAB-96E5-E75953CB5A74}" presName="LevelTwoTextNode" presStyleLbl="node3" presStyleIdx="6" presStyleCnt="7" custScaleX="190016" custScaleY="112975" custLinFactNeighborX="-22021" custLinFactNeighborY="31249">
        <dgm:presLayoutVars>
          <dgm:chPref val="3"/>
        </dgm:presLayoutVars>
      </dgm:prSet>
      <dgm:spPr/>
    </dgm:pt>
    <dgm:pt modelId="{4560701F-14C2-4018-8245-0BC4BA212CC5}" type="pres">
      <dgm:prSet presAssocID="{5C52CA4A-FECC-4BAB-96E5-E75953CB5A74}" presName="level3hierChild" presStyleCnt="0"/>
      <dgm:spPr/>
    </dgm:pt>
    <dgm:pt modelId="{94ED6AE8-388F-4BB1-9100-3BE5D4E5F200}" type="pres">
      <dgm:prSet presAssocID="{442E8434-7E5C-4F2E-8B10-AB1A69E6C12A}" presName="root1" presStyleCnt="0"/>
      <dgm:spPr/>
    </dgm:pt>
    <dgm:pt modelId="{B79FF513-A81D-4B50-888A-5B53B0AE7D95}" type="pres">
      <dgm:prSet presAssocID="{442E8434-7E5C-4F2E-8B10-AB1A69E6C12A}" presName="LevelOneTextNode" presStyleLbl="node0" presStyleIdx="1" presStyleCnt="11" custScaleX="152259">
        <dgm:presLayoutVars>
          <dgm:chPref val="3"/>
        </dgm:presLayoutVars>
      </dgm:prSet>
      <dgm:spPr/>
    </dgm:pt>
    <dgm:pt modelId="{3D8DF6A5-37E5-4BF8-BA98-9475C888B0B4}" type="pres">
      <dgm:prSet presAssocID="{442E8434-7E5C-4F2E-8B10-AB1A69E6C12A}" presName="level2hierChild" presStyleCnt="0"/>
      <dgm:spPr/>
    </dgm:pt>
    <dgm:pt modelId="{AE93DD60-4A87-4EC2-85CC-A772C6621E63}" type="pres">
      <dgm:prSet presAssocID="{C4AE4D07-EB4C-45B2-936B-4966EC4D8C84}" presName="root1" presStyleCnt="0"/>
      <dgm:spPr/>
    </dgm:pt>
    <dgm:pt modelId="{6780406F-86BF-49E5-8166-9E706B2231E6}" type="pres">
      <dgm:prSet presAssocID="{C4AE4D07-EB4C-45B2-936B-4966EC4D8C84}" presName="LevelOneTextNode" presStyleLbl="node0" presStyleIdx="2" presStyleCnt="11" custScaleX="86083" custScaleY="98490" custLinFactX="100000" custLinFactY="-119903" custLinFactNeighborX="129634" custLinFactNeighborY="-200000">
        <dgm:presLayoutVars>
          <dgm:chPref val="3"/>
        </dgm:presLayoutVars>
      </dgm:prSet>
      <dgm:spPr/>
    </dgm:pt>
    <dgm:pt modelId="{3754A269-70F5-43C1-B6A1-0BF4FC5A8D39}" type="pres">
      <dgm:prSet presAssocID="{C4AE4D07-EB4C-45B2-936B-4966EC4D8C84}" presName="level2hierChild" presStyleCnt="0"/>
      <dgm:spPr/>
    </dgm:pt>
    <dgm:pt modelId="{7D005026-37D9-48D1-A3B0-037A32CF92DA}" type="pres">
      <dgm:prSet presAssocID="{88C034FD-546F-4DA8-9F86-30433E585D2D}" presName="root1" presStyleCnt="0"/>
      <dgm:spPr/>
    </dgm:pt>
    <dgm:pt modelId="{57611849-0D99-4F43-9B08-E2597B56AC73}" type="pres">
      <dgm:prSet presAssocID="{88C034FD-546F-4DA8-9F86-30433E585D2D}" presName="LevelOneTextNode" presStyleLbl="node0" presStyleIdx="3" presStyleCnt="11" custLinFactX="100000" custLinFactNeighborX="127718" custLinFactNeighborY="-11864">
        <dgm:presLayoutVars>
          <dgm:chPref val="3"/>
        </dgm:presLayoutVars>
      </dgm:prSet>
      <dgm:spPr/>
    </dgm:pt>
    <dgm:pt modelId="{E4C25EA7-F1FC-4608-B206-21C1987DE2C9}" type="pres">
      <dgm:prSet presAssocID="{88C034FD-546F-4DA8-9F86-30433E585D2D}" presName="level2hierChild" presStyleCnt="0"/>
      <dgm:spPr/>
    </dgm:pt>
    <dgm:pt modelId="{54868C38-2018-4B98-8BFB-04C2D9029273}" type="pres">
      <dgm:prSet presAssocID="{9E320AA8-6664-4F72-B682-703A847C0DFD}" presName="root1" presStyleCnt="0"/>
      <dgm:spPr/>
    </dgm:pt>
    <dgm:pt modelId="{396F20D9-874A-4B06-8504-F39334613CF8}" type="pres">
      <dgm:prSet presAssocID="{9E320AA8-6664-4F72-B682-703A847C0DFD}" presName="LevelOneTextNode" presStyleLbl="node0" presStyleIdx="4" presStyleCnt="11" custLinFactX="274128" custLinFactY="-400000" custLinFactNeighborX="300000" custLinFactNeighborY="-429852">
        <dgm:presLayoutVars>
          <dgm:chPref val="3"/>
        </dgm:presLayoutVars>
      </dgm:prSet>
      <dgm:spPr/>
    </dgm:pt>
    <dgm:pt modelId="{345DB023-15F6-4DB4-A44B-B326AB4E9722}" type="pres">
      <dgm:prSet presAssocID="{9E320AA8-6664-4F72-B682-703A847C0DFD}" presName="level2hierChild" presStyleCnt="0"/>
      <dgm:spPr/>
    </dgm:pt>
    <dgm:pt modelId="{0B0A8EAF-55A7-4148-A663-5E4D0B6812E7}" type="pres">
      <dgm:prSet presAssocID="{C4062C19-ED72-4869-A768-FF5AF9C6668F}" presName="root1" presStyleCnt="0"/>
      <dgm:spPr/>
    </dgm:pt>
    <dgm:pt modelId="{40B5E9E2-537B-411D-88CF-0E61D84491A2}" type="pres">
      <dgm:prSet presAssocID="{C4062C19-ED72-4869-A768-FF5AF9C6668F}" presName="LevelOneTextNode" presStyleLbl="node0" presStyleIdx="5" presStyleCnt="11" custLinFactX="282192" custLinFactY="-400000" custLinFactNeighborX="300000" custLinFactNeighborY="-425406">
        <dgm:presLayoutVars>
          <dgm:chPref val="3"/>
        </dgm:presLayoutVars>
      </dgm:prSet>
      <dgm:spPr/>
    </dgm:pt>
    <dgm:pt modelId="{BB162101-C50A-49BB-B8FD-647EA1881EAA}" type="pres">
      <dgm:prSet presAssocID="{C4062C19-ED72-4869-A768-FF5AF9C6668F}" presName="level2hierChild" presStyleCnt="0"/>
      <dgm:spPr/>
    </dgm:pt>
    <dgm:pt modelId="{9A74C265-4E42-4847-A4A4-318C44D78345}" type="pres">
      <dgm:prSet presAssocID="{6A2BE90E-E6BD-400A-A218-768D6C8FACB6}" presName="root1" presStyleCnt="0"/>
      <dgm:spPr/>
    </dgm:pt>
    <dgm:pt modelId="{11A61CB8-D441-4F7D-9E23-25C643032726}" type="pres">
      <dgm:prSet presAssocID="{6A2BE90E-E6BD-400A-A218-768D6C8FACB6}" presName="LevelOneTextNode" presStyleLbl="node0" presStyleIdx="6" presStyleCnt="11" custLinFactX="284820" custLinFactY="-400000" custLinFactNeighborX="300000" custLinFactNeighborY="-427931">
        <dgm:presLayoutVars>
          <dgm:chPref val="3"/>
        </dgm:presLayoutVars>
      </dgm:prSet>
      <dgm:spPr/>
    </dgm:pt>
    <dgm:pt modelId="{34D3CA4D-DE7A-4FCA-8C09-494EE768D858}" type="pres">
      <dgm:prSet presAssocID="{6A2BE90E-E6BD-400A-A218-768D6C8FACB6}" presName="level2hierChild" presStyleCnt="0"/>
      <dgm:spPr/>
    </dgm:pt>
    <dgm:pt modelId="{54CB358C-BB60-40B5-8B56-FBB026C3D33E}" type="pres">
      <dgm:prSet presAssocID="{9109BE55-FE57-46DC-9AFF-5CDE25EAE54E}" presName="root1" presStyleCnt="0"/>
      <dgm:spPr/>
    </dgm:pt>
    <dgm:pt modelId="{6DA50A31-099B-49BF-BC23-618703FD2125}" type="pres">
      <dgm:prSet presAssocID="{9109BE55-FE57-46DC-9AFF-5CDE25EAE54E}" presName="LevelOneTextNode" presStyleLbl="node0" presStyleIdx="7" presStyleCnt="11" custLinFactX="283012" custLinFactY="-400000" custLinFactNeighborX="300000" custLinFactNeighborY="-419599">
        <dgm:presLayoutVars>
          <dgm:chPref val="3"/>
        </dgm:presLayoutVars>
      </dgm:prSet>
      <dgm:spPr/>
    </dgm:pt>
    <dgm:pt modelId="{D52B57F4-8970-4A00-9C83-CC6BAD81197B}" type="pres">
      <dgm:prSet presAssocID="{9109BE55-FE57-46DC-9AFF-5CDE25EAE54E}" presName="level2hierChild" presStyleCnt="0"/>
      <dgm:spPr/>
    </dgm:pt>
    <dgm:pt modelId="{011869B6-2932-415B-BD3C-4462BC715DF0}" type="pres">
      <dgm:prSet presAssocID="{8A30F832-BA7B-46E3-9241-93F155E08185}" presName="root1" presStyleCnt="0"/>
      <dgm:spPr/>
    </dgm:pt>
    <dgm:pt modelId="{21804E56-1FFB-4430-8790-9722A74CDAD7}" type="pres">
      <dgm:prSet presAssocID="{8A30F832-BA7B-46E3-9241-93F155E08185}" presName="LevelOneTextNode" presStyleLbl="node0" presStyleIdx="8" presStyleCnt="11" custLinFactX="300000" custLinFactY="-400000" custLinFactNeighborX="338458" custLinFactNeighborY="-422292">
        <dgm:presLayoutVars>
          <dgm:chPref val="3"/>
        </dgm:presLayoutVars>
      </dgm:prSet>
      <dgm:spPr/>
    </dgm:pt>
    <dgm:pt modelId="{96692BEF-B1DD-4A27-B824-36FEF52C0D42}" type="pres">
      <dgm:prSet presAssocID="{8A30F832-BA7B-46E3-9241-93F155E08185}" presName="level2hierChild" presStyleCnt="0"/>
      <dgm:spPr/>
    </dgm:pt>
    <dgm:pt modelId="{828D4B23-DC0C-4DBF-B624-AAB2E4E46699}" type="pres">
      <dgm:prSet presAssocID="{D14531C5-75E1-497F-8E67-C8B36413BF73}" presName="root1" presStyleCnt="0"/>
      <dgm:spPr/>
    </dgm:pt>
    <dgm:pt modelId="{DEB62B41-537B-44AD-B848-C5C3D6582874}" type="pres">
      <dgm:prSet presAssocID="{D14531C5-75E1-497F-8E67-C8B36413BF73}" presName="LevelOneTextNode" presStyleLbl="node0" presStyleIdx="9" presStyleCnt="11" custLinFactX="300000" custLinFactY="-400000" custLinFactNeighborX="353275" custLinFactNeighborY="-412012">
        <dgm:presLayoutVars>
          <dgm:chPref val="3"/>
        </dgm:presLayoutVars>
      </dgm:prSet>
      <dgm:spPr/>
    </dgm:pt>
    <dgm:pt modelId="{932C2251-69D7-4987-BB57-907D60BF4927}" type="pres">
      <dgm:prSet presAssocID="{D14531C5-75E1-497F-8E67-C8B36413BF73}" presName="level2hierChild" presStyleCnt="0"/>
      <dgm:spPr/>
    </dgm:pt>
    <dgm:pt modelId="{857AE037-B27A-470A-8F30-0F0DBB4CFAB6}" type="pres">
      <dgm:prSet presAssocID="{F3F448AC-92F1-4190-9AC6-094AD91C9C28}" presName="root1" presStyleCnt="0"/>
      <dgm:spPr/>
    </dgm:pt>
    <dgm:pt modelId="{BD2D386A-F190-4700-A01F-E9033BF7779F}" type="pres">
      <dgm:prSet presAssocID="{F3F448AC-92F1-4190-9AC6-094AD91C9C28}" presName="LevelOneTextNode" presStyleLbl="node0" presStyleIdx="10" presStyleCnt="11" custLinFactX="300000" custLinFactY="-382503" custLinFactNeighborX="344826" custLinFactNeighborY="-400000">
        <dgm:presLayoutVars>
          <dgm:chPref val="3"/>
        </dgm:presLayoutVars>
      </dgm:prSet>
      <dgm:spPr/>
    </dgm:pt>
    <dgm:pt modelId="{08394AA9-7305-4E8C-8EBB-6EDC9F5FEA64}" type="pres">
      <dgm:prSet presAssocID="{F3F448AC-92F1-4190-9AC6-094AD91C9C28}" presName="level2hierChild" presStyleCnt="0"/>
      <dgm:spPr/>
    </dgm:pt>
  </dgm:ptLst>
  <dgm:cxnLst>
    <dgm:cxn modelId="{52DD1104-8D52-48EB-A4CE-28B67EFBB080}" srcId="{4FA522BE-7BA8-4979-BD77-073F2EABDEDA}" destId="{1FC51330-B02A-4EF1-90E7-3B08AB494B24}" srcOrd="0" destOrd="0" parTransId="{10F7AABA-D798-46A2-9AD2-D3FF1B909102}" sibTransId="{C668F37F-7E12-466C-8825-978A2FC142EF}"/>
    <dgm:cxn modelId="{D8853406-2A98-4D26-AF85-03B9F7E0DB38}" type="presOf" srcId="{D0299B48-CFEE-4349-B0CE-10C470AC0C1A}" destId="{7E2B113C-529D-4C9D-A734-5993F6B81FF0}" srcOrd="0" destOrd="0" presId="urn:microsoft.com/office/officeart/2005/8/layout/hierarchy2"/>
    <dgm:cxn modelId="{35D65C08-4C6D-462E-8F63-1D5DEFD19F4D}" type="presOf" srcId="{5416C4CB-C023-4045-98D3-3BBBC7A95D4D}" destId="{74898109-18A8-4050-B43C-2C588915F6F4}" srcOrd="1" destOrd="0" presId="urn:microsoft.com/office/officeart/2005/8/layout/hierarchy2"/>
    <dgm:cxn modelId="{B4670B0A-AF82-44D4-A5DB-59684D79AEAE}" type="presOf" srcId="{F3F448AC-92F1-4190-9AC6-094AD91C9C28}" destId="{BD2D386A-F190-4700-A01F-E9033BF7779F}" srcOrd="0" destOrd="0" presId="urn:microsoft.com/office/officeart/2005/8/layout/hierarchy2"/>
    <dgm:cxn modelId="{404B2A0E-9305-44B9-AC4E-CBCB16F2F060}" srcId="{F4BD0ECB-87D7-4C9E-98FD-F649BBC713A9}" destId="{88C034FD-546F-4DA8-9F86-30433E585D2D}" srcOrd="3" destOrd="0" parTransId="{78EC7348-0B86-4C9C-9ED9-C539672AED87}" sibTransId="{B8901AC1-4988-4FF8-A774-CA3F3B9F526F}"/>
    <dgm:cxn modelId="{34A26912-C072-4A6E-B67B-CDC7CFE4D111}" type="presOf" srcId="{6F7789F5-C9A9-4A30-95B2-7877DD0796B4}" destId="{F910DF4C-9CBD-43EB-A446-437A0455847F}" srcOrd="0" destOrd="0" presId="urn:microsoft.com/office/officeart/2005/8/layout/hierarchy2"/>
    <dgm:cxn modelId="{90822313-062A-42D8-BCFB-853B7BAAF219}" type="presOf" srcId="{9DA2FBA9-BE1C-4CD7-9803-B9C94B2EF239}" destId="{E619C34C-1A8B-445E-8866-82596B113D2F}" srcOrd="1" destOrd="0" presId="urn:microsoft.com/office/officeart/2005/8/layout/hierarchy2"/>
    <dgm:cxn modelId="{898BB214-8D41-4487-9FF0-FA19500C837B}" type="presOf" srcId="{98AC4C0C-4447-4520-8994-B859D5385860}" destId="{70F7C6F0-5C36-4905-9AA5-D3DB95613C21}" srcOrd="0" destOrd="0" presId="urn:microsoft.com/office/officeart/2005/8/layout/hierarchy2"/>
    <dgm:cxn modelId="{3641E715-112E-4BC0-A51B-769E94AF5A68}" srcId="{E428A2F5-0648-4791-A3E9-015E2169E14C}" destId="{5C52CA4A-FECC-4BAB-96E5-E75953CB5A74}" srcOrd="2" destOrd="0" parTransId="{C29BAAA1-0121-4928-8EC7-8AB31E29C706}" sibTransId="{75A230DF-FD49-4C8D-B0D2-FF6786612245}"/>
    <dgm:cxn modelId="{0C102C1D-1EBD-4101-B036-2CA176B925F1}" type="presOf" srcId="{9E320AA8-6664-4F72-B682-703A847C0DFD}" destId="{396F20D9-874A-4B06-8504-F39334613CF8}" srcOrd="0" destOrd="0" presId="urn:microsoft.com/office/officeart/2005/8/layout/hierarchy2"/>
    <dgm:cxn modelId="{CCC7041E-6426-4C16-A59C-9A9995C2DE36}" type="presOf" srcId="{E9B0F538-9072-4298-BCDB-E2E95AA79A65}" destId="{61D4CD80-5606-480D-807F-A424FD3B60B3}" srcOrd="1" destOrd="0" presId="urn:microsoft.com/office/officeart/2005/8/layout/hierarchy2"/>
    <dgm:cxn modelId="{290BBE2B-B023-4E84-A008-2D8DF678A0F9}" type="presOf" srcId="{C29BAAA1-0121-4928-8EC7-8AB31E29C706}" destId="{32F9E42D-CF16-4970-8684-D5401A905A5E}" srcOrd="0" destOrd="0" presId="urn:microsoft.com/office/officeart/2005/8/layout/hierarchy2"/>
    <dgm:cxn modelId="{8DEE7C2C-4B9C-4D29-8C8D-5B03F16EF258}" type="presOf" srcId="{D76E3BA0-8463-4D61-BA8C-0D66026B1997}" destId="{656D8568-A099-4384-8A12-251D1834B985}" srcOrd="0" destOrd="0" presId="urn:microsoft.com/office/officeart/2005/8/layout/hierarchy2"/>
    <dgm:cxn modelId="{250A3E34-EA6F-4081-88CB-79DFF0C0B3DF}" type="presOf" srcId="{C4AE4D07-EB4C-45B2-936B-4966EC4D8C84}" destId="{6780406F-86BF-49E5-8166-9E706B2231E6}" srcOrd="0" destOrd="0" presId="urn:microsoft.com/office/officeart/2005/8/layout/hierarchy2"/>
    <dgm:cxn modelId="{43C78A3D-C146-4CE3-8215-2BC139F084B7}" type="presOf" srcId="{46A83DB6-46FA-448A-9537-B4343C05B0FF}" destId="{B748839E-44DD-4E5C-8E2F-FDEE256B346C}" srcOrd="0" destOrd="0" presId="urn:microsoft.com/office/officeart/2005/8/layout/hierarchy2"/>
    <dgm:cxn modelId="{DDD6993F-9F64-4DDB-935E-55EE93B638B0}" srcId="{F4BD0ECB-87D7-4C9E-98FD-F649BBC713A9}" destId="{442E8434-7E5C-4F2E-8B10-AB1A69E6C12A}" srcOrd="1" destOrd="0" parTransId="{AB560F80-63CC-4DAE-91DB-5A8792776137}" sibTransId="{FB37C214-DA1A-44E4-B676-99B40E5CD53E}"/>
    <dgm:cxn modelId="{85CE825B-EDAA-4E86-87C7-7E019B72B05C}" type="presOf" srcId="{55DAA39F-071B-40C5-9119-999EC2BA8551}" destId="{8082C8AA-C4BC-4D8A-95B9-8E05EE44FAF7}" srcOrd="0" destOrd="0" presId="urn:microsoft.com/office/officeart/2005/8/layout/hierarchy2"/>
    <dgm:cxn modelId="{8C88075C-5E8B-4558-B07D-6E96349D9EFC}" srcId="{4FA522BE-7BA8-4979-BD77-073F2EABDEDA}" destId="{E428A2F5-0648-4791-A3E9-015E2169E14C}" srcOrd="1" destOrd="0" parTransId="{5416C4CB-C023-4045-98D3-3BBBC7A95D4D}" sibTransId="{FF40EDC9-D6A0-4DBE-982A-D416A7C89294}"/>
    <dgm:cxn modelId="{AA36285C-00F9-4585-AB33-4EAC549F7CD9}" type="presOf" srcId="{C29BAAA1-0121-4928-8EC7-8AB31E29C706}" destId="{0B66614F-50C9-4B7A-9538-B9C779566FAA}" srcOrd="1" destOrd="0" presId="urn:microsoft.com/office/officeart/2005/8/layout/hierarchy2"/>
    <dgm:cxn modelId="{6187E05F-0FE9-4870-AF1C-C116808393BD}" srcId="{F4BD0ECB-87D7-4C9E-98FD-F649BBC713A9}" destId="{C4AE4D07-EB4C-45B2-936B-4966EC4D8C84}" srcOrd="2" destOrd="0" parTransId="{34D7A07C-8C32-4D77-B298-C9E771742390}" sibTransId="{DC6B05E8-4B8B-4554-BE7A-A9279B00EE1E}"/>
    <dgm:cxn modelId="{B4769B61-25EE-4F2F-9D1E-BCA1B1E03294}" type="presOf" srcId="{6A2BE90E-E6BD-400A-A218-768D6C8FACB6}" destId="{11A61CB8-D441-4F7D-9E23-25C643032726}" srcOrd="0" destOrd="0" presId="urn:microsoft.com/office/officeart/2005/8/layout/hierarchy2"/>
    <dgm:cxn modelId="{D9054462-757A-4FDA-B862-A73AA19F9936}" type="presOf" srcId="{A8AF2BDF-DE9E-4F78-B293-633F05C81BED}" destId="{90B15052-7E55-47FA-A93A-BDDED38FEC37}" srcOrd="0" destOrd="0" presId="urn:microsoft.com/office/officeart/2005/8/layout/hierarchy2"/>
    <dgm:cxn modelId="{AC7BBD43-B79B-4439-B9F4-12A6CEAB1DCC}" srcId="{1FC51330-B02A-4EF1-90E7-3B08AB494B24}" destId="{D0299B48-CFEE-4349-B0CE-10C470AC0C1A}" srcOrd="2" destOrd="0" parTransId="{6F7789F5-C9A9-4A30-95B2-7877DD0796B4}" sibTransId="{A8F51EA7-0013-4462-BA84-7F5CA162D23B}"/>
    <dgm:cxn modelId="{C063AC66-8AA4-4264-88E4-22923730F449}" type="presOf" srcId="{D14531C5-75E1-497F-8E67-C8B36413BF73}" destId="{DEB62B41-537B-44AD-B848-C5C3D6582874}" srcOrd="0" destOrd="0" presId="urn:microsoft.com/office/officeart/2005/8/layout/hierarchy2"/>
    <dgm:cxn modelId="{5F65E566-7F94-41BD-BC6D-41DF1FC0BC48}" srcId="{E428A2F5-0648-4791-A3E9-015E2169E14C}" destId="{55DAA39F-071B-40C5-9119-999EC2BA8551}" srcOrd="0" destOrd="0" parTransId="{98AC4C0C-4447-4520-8994-B859D5385860}" sibTransId="{5CF5281A-7277-4639-A028-25C32ADCC523}"/>
    <dgm:cxn modelId="{A5543047-7190-4371-9F28-6DC901E6B80E}" srcId="{E428A2F5-0648-4791-A3E9-015E2169E14C}" destId="{A8AF2BDF-DE9E-4F78-B293-633F05C81BED}" srcOrd="1" destOrd="0" parTransId="{63494F67-B89C-4CB4-8D9D-A21E3887A78E}" sibTransId="{DC5BB7EC-9553-43B9-9100-0FC3F9829287}"/>
    <dgm:cxn modelId="{53A5194E-5B46-483E-83F6-8B7D98BD9BE0}" type="presOf" srcId="{E9B0F538-9072-4298-BCDB-E2E95AA79A65}" destId="{B6513814-A826-4DCA-B01D-C851AA85B5A3}" srcOrd="0" destOrd="0" presId="urn:microsoft.com/office/officeart/2005/8/layout/hierarchy2"/>
    <dgm:cxn modelId="{7465CB54-6583-4B7E-9D0F-4891FA1953A0}" type="presOf" srcId="{63494F67-B89C-4CB4-8D9D-A21E3887A78E}" destId="{325D7FCE-0232-453E-B6ED-87F47C12E92A}" srcOrd="0" destOrd="0" presId="urn:microsoft.com/office/officeart/2005/8/layout/hierarchy2"/>
    <dgm:cxn modelId="{B8623357-9915-4A2A-8C71-31D85E310627}" srcId="{F4BD0ECB-87D7-4C9E-98FD-F649BBC713A9}" destId="{C4062C19-ED72-4869-A768-FF5AF9C6668F}" srcOrd="5" destOrd="0" parTransId="{4DD06E22-527C-4D23-8073-328100F91B03}" sibTransId="{105A1337-BCBA-43C2-B450-BA9F6E24A19A}"/>
    <dgm:cxn modelId="{31FD8277-89D2-46DF-92D5-D555564E7251}" type="presOf" srcId="{88C034FD-546F-4DA8-9F86-30433E585D2D}" destId="{57611849-0D99-4F43-9B08-E2597B56AC73}" srcOrd="0" destOrd="0" presId="urn:microsoft.com/office/officeart/2005/8/layout/hierarchy2"/>
    <dgm:cxn modelId="{4D3F9E7B-15B7-4742-8149-0DAACBFFB9CB}" srcId="{1FC51330-B02A-4EF1-90E7-3B08AB494B24}" destId="{D76E3BA0-8463-4D61-BA8C-0D66026B1997}" srcOrd="1" destOrd="0" parTransId="{9DA2FBA9-BE1C-4CD7-9803-B9C94B2EF239}" sibTransId="{41E72D79-5B63-4530-BF39-86CD120DE8B5}"/>
    <dgm:cxn modelId="{359AAF7B-7CAF-41F8-917A-24CAAC380CD8}" type="presOf" srcId="{442E8434-7E5C-4F2E-8B10-AB1A69E6C12A}" destId="{B79FF513-A81D-4B50-888A-5B53B0AE7D95}" srcOrd="0" destOrd="0" presId="urn:microsoft.com/office/officeart/2005/8/layout/hierarchy2"/>
    <dgm:cxn modelId="{D845B182-F3F0-4CC5-9E3A-FACFC809DE15}" type="presOf" srcId="{63494F67-B89C-4CB4-8D9D-A21E3887A78E}" destId="{F65574A9-0D18-417B-8B14-75223003BE43}" srcOrd="1" destOrd="0" presId="urn:microsoft.com/office/officeart/2005/8/layout/hierarchy2"/>
    <dgm:cxn modelId="{96ECDE88-89F6-45B0-9A34-2B8740C89CF2}" type="presOf" srcId="{D477A4FA-639A-466C-A4F1-4146C2CD4BAC}" destId="{15D472A5-E127-4AF1-A266-3C27FC74FBCE}" srcOrd="1" destOrd="0" presId="urn:microsoft.com/office/officeart/2005/8/layout/hierarchy2"/>
    <dgm:cxn modelId="{FFD4668D-51AC-4A94-A394-E098B7E331CB}" srcId="{1FC51330-B02A-4EF1-90E7-3B08AB494B24}" destId="{AF8963D0-BA05-433F-8ACF-A97F6FE67414}" srcOrd="3" destOrd="0" parTransId="{E9B0F538-9072-4298-BCDB-E2E95AA79A65}" sibTransId="{A9F07A92-052C-4300-89E3-0B3B9C35EFC2}"/>
    <dgm:cxn modelId="{7BD7CE95-E797-4063-BDA6-86F8F7BC207C}" type="presOf" srcId="{AF8963D0-BA05-433F-8ACF-A97F6FE67414}" destId="{678C59CF-650F-4982-B741-F5F30247275B}" srcOrd="0" destOrd="0" presId="urn:microsoft.com/office/officeart/2005/8/layout/hierarchy2"/>
    <dgm:cxn modelId="{16E86E98-D27F-459A-B5FA-182A352BE2D4}" type="presOf" srcId="{C4062C19-ED72-4869-A768-FF5AF9C6668F}" destId="{40B5E9E2-537B-411D-88CF-0E61D84491A2}" srcOrd="0" destOrd="0" presId="urn:microsoft.com/office/officeart/2005/8/layout/hierarchy2"/>
    <dgm:cxn modelId="{BA7D9C9B-6AC6-40F5-B768-994D36BFE955}" srcId="{F4BD0ECB-87D7-4C9E-98FD-F649BBC713A9}" destId="{4FA522BE-7BA8-4979-BD77-073F2EABDEDA}" srcOrd="0" destOrd="0" parTransId="{65B3E804-7224-479E-ADC3-85D7A60FF02C}" sibTransId="{45C4FC9A-B4C6-40B7-8105-DF3B294FF3ED}"/>
    <dgm:cxn modelId="{2CE6B29E-293A-43B3-AEEB-811E803DD1D8}" type="presOf" srcId="{8A30F832-BA7B-46E3-9241-93F155E08185}" destId="{21804E56-1FFB-4430-8790-9722A74CDAD7}" srcOrd="0" destOrd="0" presId="urn:microsoft.com/office/officeart/2005/8/layout/hierarchy2"/>
    <dgm:cxn modelId="{1891C1A0-F03F-4223-83DF-D319FC02D96A}" srcId="{1FC51330-B02A-4EF1-90E7-3B08AB494B24}" destId="{46A83DB6-46FA-448A-9537-B4343C05B0FF}" srcOrd="0" destOrd="0" parTransId="{D477A4FA-639A-466C-A4F1-4146C2CD4BAC}" sibTransId="{CFE85863-43EF-42F7-96C0-370D57D9F244}"/>
    <dgm:cxn modelId="{E1A929B3-BA0C-463D-A814-1368BAE59CAD}" type="presOf" srcId="{10F7AABA-D798-46A2-9AD2-D3FF1B909102}" destId="{5D5781C1-4D33-45A1-9D8A-44CAE353029A}" srcOrd="0" destOrd="0" presId="urn:microsoft.com/office/officeart/2005/8/layout/hierarchy2"/>
    <dgm:cxn modelId="{24BDD7BB-5F58-44EC-A403-ACEB000684C6}" type="presOf" srcId="{6F7789F5-C9A9-4A30-95B2-7877DD0796B4}" destId="{2CEF7041-9627-4FF3-9798-11A7E719018B}" srcOrd="1" destOrd="0" presId="urn:microsoft.com/office/officeart/2005/8/layout/hierarchy2"/>
    <dgm:cxn modelId="{94392CBC-34C7-4DE4-89C8-CB65BFEE7B3E}" srcId="{F4BD0ECB-87D7-4C9E-98FD-F649BBC713A9}" destId="{9E320AA8-6664-4F72-B682-703A847C0DFD}" srcOrd="4" destOrd="0" parTransId="{188C743D-D051-4604-8C24-052D755988A6}" sibTransId="{6248DF55-5206-433A-BE07-9391278A37DF}"/>
    <dgm:cxn modelId="{E88791C1-B2EE-43F4-B987-E0C766E70891}" srcId="{F4BD0ECB-87D7-4C9E-98FD-F649BBC713A9}" destId="{6A2BE90E-E6BD-400A-A218-768D6C8FACB6}" srcOrd="6" destOrd="0" parTransId="{DF173CF1-8BC9-4985-9095-9FDC1BA9076A}" sibTransId="{8CBA5721-9F94-4CD2-8CDD-91CB08AA2966}"/>
    <dgm:cxn modelId="{739F3DC8-4753-43CA-A935-E0C0737152EE}" srcId="{F4BD0ECB-87D7-4C9E-98FD-F649BBC713A9}" destId="{F3F448AC-92F1-4190-9AC6-094AD91C9C28}" srcOrd="10" destOrd="0" parTransId="{DDF519CD-C406-42AA-A5DF-3D393FC3350A}" sibTransId="{498AF67C-52E2-4B53-A3A4-12F29929FB13}"/>
    <dgm:cxn modelId="{C5CD03CC-8BFF-482B-B016-4838AB414E8B}" type="presOf" srcId="{4FA522BE-7BA8-4979-BD77-073F2EABDEDA}" destId="{10CCCDC8-6CF1-47CB-8878-CD91F4B16B59}" srcOrd="0" destOrd="0" presId="urn:microsoft.com/office/officeart/2005/8/layout/hierarchy2"/>
    <dgm:cxn modelId="{BB1603D1-C0AC-4750-9DC8-1574C58C4F58}" type="presOf" srcId="{5416C4CB-C023-4045-98D3-3BBBC7A95D4D}" destId="{24E7F7F4-0544-40DB-B831-2570CB9C973C}" srcOrd="0" destOrd="0" presId="urn:microsoft.com/office/officeart/2005/8/layout/hierarchy2"/>
    <dgm:cxn modelId="{B3E719D1-2505-4A80-8897-3058FE9215BF}" type="presOf" srcId="{10F7AABA-D798-46A2-9AD2-D3FF1B909102}" destId="{AEE687B4-32F3-42F7-AE4E-7CF0453125EE}" srcOrd="1" destOrd="0" presId="urn:microsoft.com/office/officeart/2005/8/layout/hierarchy2"/>
    <dgm:cxn modelId="{7D522CD3-0B05-419B-AF09-D2087DCD68B6}" srcId="{F4BD0ECB-87D7-4C9E-98FD-F649BBC713A9}" destId="{D14531C5-75E1-497F-8E67-C8B36413BF73}" srcOrd="9" destOrd="0" parTransId="{96475C36-2F24-48E1-B6AE-2740350A1CFE}" sibTransId="{9D272E63-7E06-470A-8E68-CB8A26062C8B}"/>
    <dgm:cxn modelId="{319ECBDA-1878-46D0-8568-C45734408C65}" type="presOf" srcId="{E428A2F5-0648-4791-A3E9-015E2169E14C}" destId="{4D7E07A2-FD6D-4F07-83A0-1F1E876A55C6}" srcOrd="0" destOrd="0" presId="urn:microsoft.com/office/officeart/2005/8/layout/hierarchy2"/>
    <dgm:cxn modelId="{1F6B32E0-BB18-44DA-814F-3E2CC38D0956}" type="presOf" srcId="{1FC51330-B02A-4EF1-90E7-3B08AB494B24}" destId="{6BE51764-56ED-4F24-8277-26AA2791C94D}" srcOrd="0" destOrd="0" presId="urn:microsoft.com/office/officeart/2005/8/layout/hierarchy2"/>
    <dgm:cxn modelId="{470E25E3-22FF-4C37-9EFB-C9DF0D1DEF9A}" type="presOf" srcId="{D477A4FA-639A-466C-A4F1-4146C2CD4BAC}" destId="{FE0D2902-324A-4912-AD1D-939EB29A97BD}" srcOrd="0" destOrd="0" presId="urn:microsoft.com/office/officeart/2005/8/layout/hierarchy2"/>
    <dgm:cxn modelId="{1A4215E5-F332-4FF2-A9E7-AFD3358E8577}" type="presOf" srcId="{9DA2FBA9-BE1C-4CD7-9803-B9C94B2EF239}" destId="{9FE88E23-986C-43CA-BC28-21EF2A378766}" srcOrd="0" destOrd="0" presId="urn:microsoft.com/office/officeart/2005/8/layout/hierarchy2"/>
    <dgm:cxn modelId="{EEF318E7-B8CB-4566-B9E6-7A645CBA1D83}" type="presOf" srcId="{5C52CA4A-FECC-4BAB-96E5-E75953CB5A74}" destId="{ADFA89F2-FE90-4ACA-8F4C-E04E4698A657}" srcOrd="0" destOrd="0" presId="urn:microsoft.com/office/officeart/2005/8/layout/hierarchy2"/>
    <dgm:cxn modelId="{2BFEC7ED-07CF-47C1-B48E-D2D07FE2DC39}" srcId="{F4BD0ECB-87D7-4C9E-98FD-F649BBC713A9}" destId="{8A30F832-BA7B-46E3-9241-93F155E08185}" srcOrd="8" destOrd="0" parTransId="{0628AFAB-84D2-4A1F-ABD0-909214979044}" sibTransId="{20167F65-448A-47F6-BB7E-E18D5EBEFB78}"/>
    <dgm:cxn modelId="{D56010EF-2DDC-4E76-8BE8-381F755CD5E2}" type="presOf" srcId="{98AC4C0C-4447-4520-8994-B859D5385860}" destId="{04E4CC8F-C4BC-440F-840C-E830B07E9BCD}" srcOrd="1" destOrd="0" presId="urn:microsoft.com/office/officeart/2005/8/layout/hierarchy2"/>
    <dgm:cxn modelId="{DF8E2BF2-0A68-49BA-8E37-4956A95C785D}" srcId="{F4BD0ECB-87D7-4C9E-98FD-F649BBC713A9}" destId="{9109BE55-FE57-46DC-9AFF-5CDE25EAE54E}" srcOrd="7" destOrd="0" parTransId="{6EF5D06B-87C9-4D83-8D8A-E3749AFDCA2F}" sibTransId="{0CD5E8D7-CDE4-4B07-9629-E3C28DC58E4E}"/>
    <dgm:cxn modelId="{52C91AF3-69F9-48BE-BE90-E25483281D35}" type="presOf" srcId="{F4BD0ECB-87D7-4C9E-98FD-F649BBC713A9}" destId="{1DF8C1DD-7230-44B5-9517-E98E56C27A92}" srcOrd="0" destOrd="0" presId="urn:microsoft.com/office/officeart/2005/8/layout/hierarchy2"/>
    <dgm:cxn modelId="{5BF42CF6-CA2B-4812-9DEE-0623071C9964}" type="presOf" srcId="{9109BE55-FE57-46DC-9AFF-5CDE25EAE54E}" destId="{6DA50A31-099B-49BF-BC23-618703FD2125}" srcOrd="0" destOrd="0" presId="urn:microsoft.com/office/officeart/2005/8/layout/hierarchy2"/>
    <dgm:cxn modelId="{52BCC74B-A37B-4553-8A89-1822131839F0}" type="presParOf" srcId="{1DF8C1DD-7230-44B5-9517-E98E56C27A92}" destId="{416CFE45-40A2-4563-A9B4-46A3CDB8ACB8}" srcOrd="0" destOrd="0" presId="urn:microsoft.com/office/officeart/2005/8/layout/hierarchy2"/>
    <dgm:cxn modelId="{178E3693-128F-4F58-A5BB-E9EE87408A0B}" type="presParOf" srcId="{416CFE45-40A2-4563-A9B4-46A3CDB8ACB8}" destId="{10CCCDC8-6CF1-47CB-8878-CD91F4B16B59}" srcOrd="0" destOrd="0" presId="urn:microsoft.com/office/officeart/2005/8/layout/hierarchy2"/>
    <dgm:cxn modelId="{A7A190D2-73FB-4258-9FDC-5564665151C4}" type="presParOf" srcId="{416CFE45-40A2-4563-A9B4-46A3CDB8ACB8}" destId="{54F554B9-AEEB-44B9-A8EE-82F23383AA44}" srcOrd="1" destOrd="0" presId="urn:microsoft.com/office/officeart/2005/8/layout/hierarchy2"/>
    <dgm:cxn modelId="{E7DC84A8-D8D9-4D7B-A7BB-23D85175491F}" type="presParOf" srcId="{54F554B9-AEEB-44B9-A8EE-82F23383AA44}" destId="{5D5781C1-4D33-45A1-9D8A-44CAE353029A}" srcOrd="0" destOrd="0" presId="urn:microsoft.com/office/officeart/2005/8/layout/hierarchy2"/>
    <dgm:cxn modelId="{905FF522-E52C-4BEE-AD43-9EBB6EA329DE}" type="presParOf" srcId="{5D5781C1-4D33-45A1-9D8A-44CAE353029A}" destId="{AEE687B4-32F3-42F7-AE4E-7CF0453125EE}" srcOrd="0" destOrd="0" presId="urn:microsoft.com/office/officeart/2005/8/layout/hierarchy2"/>
    <dgm:cxn modelId="{952D01C3-8DA4-4105-B0F6-23912869917F}" type="presParOf" srcId="{54F554B9-AEEB-44B9-A8EE-82F23383AA44}" destId="{B7C6E9B5-3040-44AA-98AF-3B5B8EC3A5A9}" srcOrd="1" destOrd="0" presId="urn:microsoft.com/office/officeart/2005/8/layout/hierarchy2"/>
    <dgm:cxn modelId="{87D96537-4FF7-44A0-9599-D6422F603B09}" type="presParOf" srcId="{B7C6E9B5-3040-44AA-98AF-3B5B8EC3A5A9}" destId="{6BE51764-56ED-4F24-8277-26AA2791C94D}" srcOrd="0" destOrd="0" presId="urn:microsoft.com/office/officeart/2005/8/layout/hierarchy2"/>
    <dgm:cxn modelId="{72D3DFE3-6220-4489-9071-3A6A6B864015}" type="presParOf" srcId="{B7C6E9B5-3040-44AA-98AF-3B5B8EC3A5A9}" destId="{AFDD4B58-C7AB-4D39-B66F-30668E73FF35}" srcOrd="1" destOrd="0" presId="urn:microsoft.com/office/officeart/2005/8/layout/hierarchy2"/>
    <dgm:cxn modelId="{8F3E1837-FD95-4FE2-B7F2-BA0D99DBEE85}" type="presParOf" srcId="{AFDD4B58-C7AB-4D39-B66F-30668E73FF35}" destId="{FE0D2902-324A-4912-AD1D-939EB29A97BD}" srcOrd="0" destOrd="0" presId="urn:microsoft.com/office/officeart/2005/8/layout/hierarchy2"/>
    <dgm:cxn modelId="{8D741BB6-AD56-4F9A-8CD7-234598E2CBEB}" type="presParOf" srcId="{FE0D2902-324A-4912-AD1D-939EB29A97BD}" destId="{15D472A5-E127-4AF1-A266-3C27FC74FBCE}" srcOrd="0" destOrd="0" presId="urn:microsoft.com/office/officeart/2005/8/layout/hierarchy2"/>
    <dgm:cxn modelId="{73B70BAD-6FF9-4974-B776-353196218DBE}" type="presParOf" srcId="{AFDD4B58-C7AB-4D39-B66F-30668E73FF35}" destId="{0A047D56-6384-4D75-8C46-F65E856182AB}" srcOrd="1" destOrd="0" presId="urn:microsoft.com/office/officeart/2005/8/layout/hierarchy2"/>
    <dgm:cxn modelId="{7506E083-81E3-4A03-A243-F9DB80498393}" type="presParOf" srcId="{0A047D56-6384-4D75-8C46-F65E856182AB}" destId="{B748839E-44DD-4E5C-8E2F-FDEE256B346C}" srcOrd="0" destOrd="0" presId="urn:microsoft.com/office/officeart/2005/8/layout/hierarchy2"/>
    <dgm:cxn modelId="{01540F27-1E3C-4613-B38B-C2D34F09C0FA}" type="presParOf" srcId="{0A047D56-6384-4D75-8C46-F65E856182AB}" destId="{326C935F-DF37-4EB9-80BC-BB9A5894C6D4}" srcOrd="1" destOrd="0" presId="urn:microsoft.com/office/officeart/2005/8/layout/hierarchy2"/>
    <dgm:cxn modelId="{4CB7417B-ED41-4D1E-A3D2-59B3E1613F0E}" type="presParOf" srcId="{AFDD4B58-C7AB-4D39-B66F-30668E73FF35}" destId="{9FE88E23-986C-43CA-BC28-21EF2A378766}" srcOrd="2" destOrd="0" presId="urn:microsoft.com/office/officeart/2005/8/layout/hierarchy2"/>
    <dgm:cxn modelId="{F889957B-EFC7-4DF3-9CDF-319A7C483F51}" type="presParOf" srcId="{9FE88E23-986C-43CA-BC28-21EF2A378766}" destId="{E619C34C-1A8B-445E-8866-82596B113D2F}" srcOrd="0" destOrd="0" presId="urn:microsoft.com/office/officeart/2005/8/layout/hierarchy2"/>
    <dgm:cxn modelId="{4BFF3370-D22F-476E-A143-B2357ED1F9E8}" type="presParOf" srcId="{AFDD4B58-C7AB-4D39-B66F-30668E73FF35}" destId="{3A148C7A-88E3-456D-8E74-4E607ACC7A73}" srcOrd="3" destOrd="0" presId="urn:microsoft.com/office/officeart/2005/8/layout/hierarchy2"/>
    <dgm:cxn modelId="{82628675-9E8C-4C5D-BC0F-CD812B04F8F7}" type="presParOf" srcId="{3A148C7A-88E3-456D-8E74-4E607ACC7A73}" destId="{656D8568-A099-4384-8A12-251D1834B985}" srcOrd="0" destOrd="0" presId="urn:microsoft.com/office/officeart/2005/8/layout/hierarchy2"/>
    <dgm:cxn modelId="{945DA545-0BF4-4FBA-9E8F-A6A99118E6EF}" type="presParOf" srcId="{3A148C7A-88E3-456D-8E74-4E607ACC7A73}" destId="{223B27E9-C781-431C-916C-3C69656D74C9}" srcOrd="1" destOrd="0" presId="urn:microsoft.com/office/officeart/2005/8/layout/hierarchy2"/>
    <dgm:cxn modelId="{1F53C523-1589-4598-B47C-9451DD8B8401}" type="presParOf" srcId="{AFDD4B58-C7AB-4D39-B66F-30668E73FF35}" destId="{F910DF4C-9CBD-43EB-A446-437A0455847F}" srcOrd="4" destOrd="0" presId="urn:microsoft.com/office/officeart/2005/8/layout/hierarchy2"/>
    <dgm:cxn modelId="{5B6B479A-79D6-4D87-A80E-B1AF889D5205}" type="presParOf" srcId="{F910DF4C-9CBD-43EB-A446-437A0455847F}" destId="{2CEF7041-9627-4FF3-9798-11A7E719018B}" srcOrd="0" destOrd="0" presId="urn:microsoft.com/office/officeart/2005/8/layout/hierarchy2"/>
    <dgm:cxn modelId="{1432F908-DEB8-44B8-B384-D2860F2EFF48}" type="presParOf" srcId="{AFDD4B58-C7AB-4D39-B66F-30668E73FF35}" destId="{4A1064AB-33DE-4F08-9973-FEFE01ABB85A}" srcOrd="5" destOrd="0" presId="urn:microsoft.com/office/officeart/2005/8/layout/hierarchy2"/>
    <dgm:cxn modelId="{376DAE4F-C71D-46D8-A58D-4CE5676E3077}" type="presParOf" srcId="{4A1064AB-33DE-4F08-9973-FEFE01ABB85A}" destId="{7E2B113C-529D-4C9D-A734-5993F6B81FF0}" srcOrd="0" destOrd="0" presId="urn:microsoft.com/office/officeart/2005/8/layout/hierarchy2"/>
    <dgm:cxn modelId="{E499FD70-86AE-48B4-9CCA-EFE90FD72D23}" type="presParOf" srcId="{4A1064AB-33DE-4F08-9973-FEFE01ABB85A}" destId="{B3AA46D5-239A-4D5E-A63F-9D7C1BC56706}" srcOrd="1" destOrd="0" presId="urn:microsoft.com/office/officeart/2005/8/layout/hierarchy2"/>
    <dgm:cxn modelId="{32B26206-C1EF-45EE-8187-B11268B0F210}" type="presParOf" srcId="{AFDD4B58-C7AB-4D39-B66F-30668E73FF35}" destId="{B6513814-A826-4DCA-B01D-C851AA85B5A3}" srcOrd="6" destOrd="0" presId="urn:microsoft.com/office/officeart/2005/8/layout/hierarchy2"/>
    <dgm:cxn modelId="{3BF164EC-9F56-4562-8ADB-653D2F31DD5D}" type="presParOf" srcId="{B6513814-A826-4DCA-B01D-C851AA85B5A3}" destId="{61D4CD80-5606-480D-807F-A424FD3B60B3}" srcOrd="0" destOrd="0" presId="urn:microsoft.com/office/officeart/2005/8/layout/hierarchy2"/>
    <dgm:cxn modelId="{162E5A39-520A-456D-95F3-7E91D898B2BC}" type="presParOf" srcId="{AFDD4B58-C7AB-4D39-B66F-30668E73FF35}" destId="{085D0EA9-DBE7-4FEF-9D0E-E1F71BFA693F}" srcOrd="7" destOrd="0" presId="urn:microsoft.com/office/officeart/2005/8/layout/hierarchy2"/>
    <dgm:cxn modelId="{9FA80B5C-96C1-4E24-882D-1109D899D845}" type="presParOf" srcId="{085D0EA9-DBE7-4FEF-9D0E-E1F71BFA693F}" destId="{678C59CF-650F-4982-B741-F5F30247275B}" srcOrd="0" destOrd="0" presId="urn:microsoft.com/office/officeart/2005/8/layout/hierarchy2"/>
    <dgm:cxn modelId="{90AEF810-AEEE-4604-BB2E-71863AC9DB6D}" type="presParOf" srcId="{085D0EA9-DBE7-4FEF-9D0E-E1F71BFA693F}" destId="{FD92C7DA-339E-4948-9C3B-FCBA4268311F}" srcOrd="1" destOrd="0" presId="urn:microsoft.com/office/officeart/2005/8/layout/hierarchy2"/>
    <dgm:cxn modelId="{11324E0E-A49F-4946-89AC-D4732195C229}" type="presParOf" srcId="{54F554B9-AEEB-44B9-A8EE-82F23383AA44}" destId="{24E7F7F4-0544-40DB-B831-2570CB9C973C}" srcOrd="2" destOrd="0" presId="urn:microsoft.com/office/officeart/2005/8/layout/hierarchy2"/>
    <dgm:cxn modelId="{30E2B096-7A64-49D8-AF15-F0938AC2E3DE}" type="presParOf" srcId="{24E7F7F4-0544-40DB-B831-2570CB9C973C}" destId="{74898109-18A8-4050-B43C-2C588915F6F4}" srcOrd="0" destOrd="0" presId="urn:microsoft.com/office/officeart/2005/8/layout/hierarchy2"/>
    <dgm:cxn modelId="{091FABAA-C1CD-465B-9EF6-F609DE07B141}" type="presParOf" srcId="{54F554B9-AEEB-44B9-A8EE-82F23383AA44}" destId="{1F172DED-625E-44BF-B413-142C85511498}" srcOrd="3" destOrd="0" presId="urn:microsoft.com/office/officeart/2005/8/layout/hierarchy2"/>
    <dgm:cxn modelId="{AC005DAF-78A8-4B92-A1C6-AC8DFE6CD96B}" type="presParOf" srcId="{1F172DED-625E-44BF-B413-142C85511498}" destId="{4D7E07A2-FD6D-4F07-83A0-1F1E876A55C6}" srcOrd="0" destOrd="0" presId="urn:microsoft.com/office/officeart/2005/8/layout/hierarchy2"/>
    <dgm:cxn modelId="{748D48DC-8F75-46BC-A8D9-5416CFC683F7}" type="presParOf" srcId="{1F172DED-625E-44BF-B413-142C85511498}" destId="{6CEB1A31-531E-4B8E-9E6F-0046C87B6E74}" srcOrd="1" destOrd="0" presId="urn:microsoft.com/office/officeart/2005/8/layout/hierarchy2"/>
    <dgm:cxn modelId="{876686CB-6C82-4A00-B8D9-99CA216CB8DE}" type="presParOf" srcId="{6CEB1A31-531E-4B8E-9E6F-0046C87B6E74}" destId="{70F7C6F0-5C36-4905-9AA5-D3DB95613C21}" srcOrd="0" destOrd="0" presId="urn:microsoft.com/office/officeart/2005/8/layout/hierarchy2"/>
    <dgm:cxn modelId="{4B24ECDD-D6F2-4149-882A-757F7693425D}" type="presParOf" srcId="{70F7C6F0-5C36-4905-9AA5-D3DB95613C21}" destId="{04E4CC8F-C4BC-440F-840C-E830B07E9BCD}" srcOrd="0" destOrd="0" presId="urn:microsoft.com/office/officeart/2005/8/layout/hierarchy2"/>
    <dgm:cxn modelId="{77B81AA7-8381-4A4C-9C58-5F72B05A427F}" type="presParOf" srcId="{6CEB1A31-531E-4B8E-9E6F-0046C87B6E74}" destId="{7352CF29-C837-4BA5-A5C6-35AF91E2EA33}" srcOrd="1" destOrd="0" presId="urn:microsoft.com/office/officeart/2005/8/layout/hierarchy2"/>
    <dgm:cxn modelId="{C41AD4CE-C5A5-45F7-96E7-1F57332D2E60}" type="presParOf" srcId="{7352CF29-C837-4BA5-A5C6-35AF91E2EA33}" destId="{8082C8AA-C4BC-4D8A-95B9-8E05EE44FAF7}" srcOrd="0" destOrd="0" presId="urn:microsoft.com/office/officeart/2005/8/layout/hierarchy2"/>
    <dgm:cxn modelId="{0725BF5B-601C-49A6-BE29-78161A4C7D0A}" type="presParOf" srcId="{7352CF29-C837-4BA5-A5C6-35AF91E2EA33}" destId="{F068C56F-A635-440A-9326-13E1EF29DE45}" srcOrd="1" destOrd="0" presId="urn:microsoft.com/office/officeart/2005/8/layout/hierarchy2"/>
    <dgm:cxn modelId="{6B9F7AE6-4BE5-4C28-BF84-0BDA803C198F}" type="presParOf" srcId="{6CEB1A31-531E-4B8E-9E6F-0046C87B6E74}" destId="{325D7FCE-0232-453E-B6ED-87F47C12E92A}" srcOrd="2" destOrd="0" presId="urn:microsoft.com/office/officeart/2005/8/layout/hierarchy2"/>
    <dgm:cxn modelId="{6BF1046A-AE83-498E-9B26-A6F1161DD714}" type="presParOf" srcId="{325D7FCE-0232-453E-B6ED-87F47C12E92A}" destId="{F65574A9-0D18-417B-8B14-75223003BE43}" srcOrd="0" destOrd="0" presId="urn:microsoft.com/office/officeart/2005/8/layout/hierarchy2"/>
    <dgm:cxn modelId="{8229C628-1333-4FDD-9E5E-3BB542D3021A}" type="presParOf" srcId="{6CEB1A31-531E-4B8E-9E6F-0046C87B6E74}" destId="{133F16D7-DCAF-44E2-9543-29499D6D6F72}" srcOrd="3" destOrd="0" presId="urn:microsoft.com/office/officeart/2005/8/layout/hierarchy2"/>
    <dgm:cxn modelId="{E5F1FB17-0BB5-46AC-9B4B-60BB1FE7F889}" type="presParOf" srcId="{133F16D7-DCAF-44E2-9543-29499D6D6F72}" destId="{90B15052-7E55-47FA-A93A-BDDED38FEC37}" srcOrd="0" destOrd="0" presId="urn:microsoft.com/office/officeart/2005/8/layout/hierarchy2"/>
    <dgm:cxn modelId="{33AED38D-0245-4004-BCEE-04C7A7998240}" type="presParOf" srcId="{133F16D7-DCAF-44E2-9543-29499D6D6F72}" destId="{A6F4883E-3BA2-48E1-8D29-C46A6196E6D1}" srcOrd="1" destOrd="0" presId="urn:microsoft.com/office/officeart/2005/8/layout/hierarchy2"/>
    <dgm:cxn modelId="{0E143B58-718C-47BA-A546-5B3F04634131}" type="presParOf" srcId="{6CEB1A31-531E-4B8E-9E6F-0046C87B6E74}" destId="{32F9E42D-CF16-4970-8684-D5401A905A5E}" srcOrd="4" destOrd="0" presId="urn:microsoft.com/office/officeart/2005/8/layout/hierarchy2"/>
    <dgm:cxn modelId="{A36170DC-589B-45F8-B3E9-01D12D6CC50C}" type="presParOf" srcId="{32F9E42D-CF16-4970-8684-D5401A905A5E}" destId="{0B66614F-50C9-4B7A-9538-B9C779566FAA}" srcOrd="0" destOrd="0" presId="urn:microsoft.com/office/officeart/2005/8/layout/hierarchy2"/>
    <dgm:cxn modelId="{A647967D-A4DE-4D48-A740-D529B3CA1E27}" type="presParOf" srcId="{6CEB1A31-531E-4B8E-9E6F-0046C87B6E74}" destId="{047663CF-C9E1-4BDE-BEE6-424FEB320196}" srcOrd="5" destOrd="0" presId="urn:microsoft.com/office/officeart/2005/8/layout/hierarchy2"/>
    <dgm:cxn modelId="{EA126D9B-F369-4127-85D2-498E726A3D30}" type="presParOf" srcId="{047663CF-C9E1-4BDE-BEE6-424FEB320196}" destId="{ADFA89F2-FE90-4ACA-8F4C-E04E4698A657}" srcOrd="0" destOrd="0" presId="urn:microsoft.com/office/officeart/2005/8/layout/hierarchy2"/>
    <dgm:cxn modelId="{77BCFCCB-B75D-4377-B648-7A48A2C18A5D}" type="presParOf" srcId="{047663CF-C9E1-4BDE-BEE6-424FEB320196}" destId="{4560701F-14C2-4018-8245-0BC4BA212CC5}" srcOrd="1" destOrd="0" presId="urn:microsoft.com/office/officeart/2005/8/layout/hierarchy2"/>
    <dgm:cxn modelId="{7AA2AE7F-5A32-4194-AD97-A13C405ABFB7}" type="presParOf" srcId="{1DF8C1DD-7230-44B5-9517-E98E56C27A92}" destId="{94ED6AE8-388F-4BB1-9100-3BE5D4E5F200}" srcOrd="1" destOrd="0" presId="urn:microsoft.com/office/officeart/2005/8/layout/hierarchy2"/>
    <dgm:cxn modelId="{F99F8AC4-44B2-4EFE-A07E-8379505845E5}" type="presParOf" srcId="{94ED6AE8-388F-4BB1-9100-3BE5D4E5F200}" destId="{B79FF513-A81D-4B50-888A-5B53B0AE7D95}" srcOrd="0" destOrd="0" presId="urn:microsoft.com/office/officeart/2005/8/layout/hierarchy2"/>
    <dgm:cxn modelId="{C65324F1-3336-43EB-BBF3-EE55C1089382}" type="presParOf" srcId="{94ED6AE8-388F-4BB1-9100-3BE5D4E5F200}" destId="{3D8DF6A5-37E5-4BF8-BA98-9475C888B0B4}" srcOrd="1" destOrd="0" presId="urn:microsoft.com/office/officeart/2005/8/layout/hierarchy2"/>
    <dgm:cxn modelId="{F2203973-CEA4-4445-AA6D-97AFFBB7E84F}" type="presParOf" srcId="{1DF8C1DD-7230-44B5-9517-E98E56C27A92}" destId="{AE93DD60-4A87-4EC2-85CC-A772C6621E63}" srcOrd="2" destOrd="0" presId="urn:microsoft.com/office/officeart/2005/8/layout/hierarchy2"/>
    <dgm:cxn modelId="{5F971B9E-3851-4195-AEC9-A22B161A26B8}" type="presParOf" srcId="{AE93DD60-4A87-4EC2-85CC-A772C6621E63}" destId="{6780406F-86BF-49E5-8166-9E706B2231E6}" srcOrd="0" destOrd="0" presId="urn:microsoft.com/office/officeart/2005/8/layout/hierarchy2"/>
    <dgm:cxn modelId="{4BDE5254-12A0-462D-8283-8E2A1AB2BBD5}" type="presParOf" srcId="{AE93DD60-4A87-4EC2-85CC-A772C6621E63}" destId="{3754A269-70F5-43C1-B6A1-0BF4FC5A8D39}" srcOrd="1" destOrd="0" presId="urn:microsoft.com/office/officeart/2005/8/layout/hierarchy2"/>
    <dgm:cxn modelId="{C4ED06EA-7610-4225-A157-31C9C9C875BD}" type="presParOf" srcId="{1DF8C1DD-7230-44B5-9517-E98E56C27A92}" destId="{7D005026-37D9-48D1-A3B0-037A32CF92DA}" srcOrd="3" destOrd="0" presId="urn:microsoft.com/office/officeart/2005/8/layout/hierarchy2"/>
    <dgm:cxn modelId="{C09955E4-E7D5-47AA-A0F8-14E285586C08}" type="presParOf" srcId="{7D005026-37D9-48D1-A3B0-037A32CF92DA}" destId="{57611849-0D99-4F43-9B08-E2597B56AC73}" srcOrd="0" destOrd="0" presId="urn:microsoft.com/office/officeart/2005/8/layout/hierarchy2"/>
    <dgm:cxn modelId="{B11D3A48-06EF-4FD1-AC59-2B84145C8DDE}" type="presParOf" srcId="{7D005026-37D9-48D1-A3B0-037A32CF92DA}" destId="{E4C25EA7-F1FC-4608-B206-21C1987DE2C9}" srcOrd="1" destOrd="0" presId="urn:microsoft.com/office/officeart/2005/8/layout/hierarchy2"/>
    <dgm:cxn modelId="{CCFFE257-2B52-4DDC-95DD-1A1BA152CCD6}" type="presParOf" srcId="{1DF8C1DD-7230-44B5-9517-E98E56C27A92}" destId="{54868C38-2018-4B98-8BFB-04C2D9029273}" srcOrd="4" destOrd="0" presId="urn:microsoft.com/office/officeart/2005/8/layout/hierarchy2"/>
    <dgm:cxn modelId="{5E3D9F73-CF55-4865-BF32-CB6DDC38B06F}" type="presParOf" srcId="{54868C38-2018-4B98-8BFB-04C2D9029273}" destId="{396F20D9-874A-4B06-8504-F39334613CF8}" srcOrd="0" destOrd="0" presId="urn:microsoft.com/office/officeart/2005/8/layout/hierarchy2"/>
    <dgm:cxn modelId="{FD7487B6-23DB-48FD-9A12-3AB24F4BD624}" type="presParOf" srcId="{54868C38-2018-4B98-8BFB-04C2D9029273}" destId="{345DB023-15F6-4DB4-A44B-B326AB4E9722}" srcOrd="1" destOrd="0" presId="urn:microsoft.com/office/officeart/2005/8/layout/hierarchy2"/>
    <dgm:cxn modelId="{56F02F3B-914E-42A9-998D-964ECE67D925}" type="presParOf" srcId="{1DF8C1DD-7230-44B5-9517-E98E56C27A92}" destId="{0B0A8EAF-55A7-4148-A663-5E4D0B6812E7}" srcOrd="5" destOrd="0" presId="urn:microsoft.com/office/officeart/2005/8/layout/hierarchy2"/>
    <dgm:cxn modelId="{8A0F4833-2369-4804-84C7-D395B10E1980}" type="presParOf" srcId="{0B0A8EAF-55A7-4148-A663-5E4D0B6812E7}" destId="{40B5E9E2-537B-411D-88CF-0E61D84491A2}" srcOrd="0" destOrd="0" presId="urn:microsoft.com/office/officeart/2005/8/layout/hierarchy2"/>
    <dgm:cxn modelId="{0DB63291-440D-4A08-8D7C-59202357AEE3}" type="presParOf" srcId="{0B0A8EAF-55A7-4148-A663-5E4D0B6812E7}" destId="{BB162101-C50A-49BB-B8FD-647EA1881EAA}" srcOrd="1" destOrd="0" presId="urn:microsoft.com/office/officeart/2005/8/layout/hierarchy2"/>
    <dgm:cxn modelId="{C717A40B-BFD5-4235-AE64-3AAE88248B17}" type="presParOf" srcId="{1DF8C1DD-7230-44B5-9517-E98E56C27A92}" destId="{9A74C265-4E42-4847-A4A4-318C44D78345}" srcOrd="6" destOrd="0" presId="urn:microsoft.com/office/officeart/2005/8/layout/hierarchy2"/>
    <dgm:cxn modelId="{43B4657E-7F69-430B-9829-5C75E8E89DDE}" type="presParOf" srcId="{9A74C265-4E42-4847-A4A4-318C44D78345}" destId="{11A61CB8-D441-4F7D-9E23-25C643032726}" srcOrd="0" destOrd="0" presId="urn:microsoft.com/office/officeart/2005/8/layout/hierarchy2"/>
    <dgm:cxn modelId="{9D42E5F0-A73E-4E1E-B7BD-8CBDB1747FB4}" type="presParOf" srcId="{9A74C265-4E42-4847-A4A4-318C44D78345}" destId="{34D3CA4D-DE7A-4FCA-8C09-494EE768D858}" srcOrd="1" destOrd="0" presId="urn:microsoft.com/office/officeart/2005/8/layout/hierarchy2"/>
    <dgm:cxn modelId="{A1FE5761-2F88-42AF-9B59-BE94D63CF8D8}" type="presParOf" srcId="{1DF8C1DD-7230-44B5-9517-E98E56C27A92}" destId="{54CB358C-BB60-40B5-8B56-FBB026C3D33E}" srcOrd="7" destOrd="0" presId="urn:microsoft.com/office/officeart/2005/8/layout/hierarchy2"/>
    <dgm:cxn modelId="{82D39C4D-4F68-42C4-95DF-4CC4B06003A2}" type="presParOf" srcId="{54CB358C-BB60-40B5-8B56-FBB026C3D33E}" destId="{6DA50A31-099B-49BF-BC23-618703FD2125}" srcOrd="0" destOrd="0" presId="urn:microsoft.com/office/officeart/2005/8/layout/hierarchy2"/>
    <dgm:cxn modelId="{3ED3F65D-350C-457B-A7BD-CC5D46A7578F}" type="presParOf" srcId="{54CB358C-BB60-40B5-8B56-FBB026C3D33E}" destId="{D52B57F4-8970-4A00-9C83-CC6BAD81197B}" srcOrd="1" destOrd="0" presId="urn:microsoft.com/office/officeart/2005/8/layout/hierarchy2"/>
    <dgm:cxn modelId="{EE8CE7D4-2479-4DAC-9BA7-480568309C02}" type="presParOf" srcId="{1DF8C1DD-7230-44B5-9517-E98E56C27A92}" destId="{011869B6-2932-415B-BD3C-4462BC715DF0}" srcOrd="8" destOrd="0" presId="urn:microsoft.com/office/officeart/2005/8/layout/hierarchy2"/>
    <dgm:cxn modelId="{66889B4C-E924-4138-A323-8CB0F18CF569}" type="presParOf" srcId="{011869B6-2932-415B-BD3C-4462BC715DF0}" destId="{21804E56-1FFB-4430-8790-9722A74CDAD7}" srcOrd="0" destOrd="0" presId="urn:microsoft.com/office/officeart/2005/8/layout/hierarchy2"/>
    <dgm:cxn modelId="{55DFE673-B0E3-413F-9E08-8A105770FB17}" type="presParOf" srcId="{011869B6-2932-415B-BD3C-4462BC715DF0}" destId="{96692BEF-B1DD-4A27-B824-36FEF52C0D42}" srcOrd="1" destOrd="0" presId="urn:microsoft.com/office/officeart/2005/8/layout/hierarchy2"/>
    <dgm:cxn modelId="{751D1C0C-DD1D-460D-A3BA-E07E91168B98}" type="presParOf" srcId="{1DF8C1DD-7230-44B5-9517-E98E56C27A92}" destId="{828D4B23-DC0C-4DBF-B624-AAB2E4E46699}" srcOrd="9" destOrd="0" presId="urn:microsoft.com/office/officeart/2005/8/layout/hierarchy2"/>
    <dgm:cxn modelId="{65667DF9-118F-4CAF-9AAE-350DA7CD4CC0}" type="presParOf" srcId="{828D4B23-DC0C-4DBF-B624-AAB2E4E46699}" destId="{DEB62B41-537B-44AD-B848-C5C3D6582874}" srcOrd="0" destOrd="0" presId="urn:microsoft.com/office/officeart/2005/8/layout/hierarchy2"/>
    <dgm:cxn modelId="{4C4AB2DB-6332-49FA-B0F7-098EBEA01A65}" type="presParOf" srcId="{828D4B23-DC0C-4DBF-B624-AAB2E4E46699}" destId="{932C2251-69D7-4987-BB57-907D60BF4927}" srcOrd="1" destOrd="0" presId="urn:microsoft.com/office/officeart/2005/8/layout/hierarchy2"/>
    <dgm:cxn modelId="{DBDF070B-223C-49D4-ADCC-F5C08EB27D03}" type="presParOf" srcId="{1DF8C1DD-7230-44B5-9517-E98E56C27A92}" destId="{857AE037-B27A-470A-8F30-0F0DBB4CFAB6}" srcOrd="10" destOrd="0" presId="urn:microsoft.com/office/officeart/2005/8/layout/hierarchy2"/>
    <dgm:cxn modelId="{CFC2F97A-BE4C-4E54-8058-BAAB2C1D5216}" type="presParOf" srcId="{857AE037-B27A-470A-8F30-0F0DBB4CFAB6}" destId="{BD2D386A-F190-4700-A01F-E9033BF7779F}" srcOrd="0" destOrd="0" presId="urn:microsoft.com/office/officeart/2005/8/layout/hierarchy2"/>
    <dgm:cxn modelId="{FC7B540D-EB36-4FB8-BB96-781ABC4BC1A9}" type="presParOf" srcId="{857AE037-B27A-470A-8F30-0F0DBB4CFAB6}" destId="{08394AA9-7305-4E8C-8EBB-6EDC9F5FEA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4DDD4E-D5A7-4BEF-8119-B1E9A4D8FE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AAA3322-5152-4405-B41E-DA3C25EA0E00}">
      <dgm:prSet phldrT="[Текст]"/>
      <dgm:spPr>
        <a:solidFill>
          <a:srgbClr val="C00000"/>
        </a:solidFill>
      </dgm:spPr>
      <dgm:t>
        <a:bodyPr/>
        <a:lstStyle/>
        <a:p>
          <a:r>
            <a:rPr lang="ru-RU" dirty="0"/>
            <a:t>1. Ригористическая (должностные обязанности)</a:t>
          </a:r>
        </a:p>
      </dgm:t>
    </dgm:pt>
    <dgm:pt modelId="{F04E4F79-716B-4F4C-BA01-22AEA4AD3DA8}" type="parTrans" cxnId="{30F1FF0E-5161-4C43-99F8-91D175607AE8}">
      <dgm:prSet/>
      <dgm:spPr/>
      <dgm:t>
        <a:bodyPr/>
        <a:lstStyle/>
        <a:p>
          <a:endParaRPr lang="ru-RU"/>
        </a:p>
      </dgm:t>
    </dgm:pt>
    <dgm:pt modelId="{B67AC782-0E67-4A48-9533-71BF569F3EE8}" type="sibTrans" cxnId="{30F1FF0E-5161-4C43-99F8-91D175607AE8}">
      <dgm:prSet/>
      <dgm:spPr/>
      <dgm:t>
        <a:bodyPr/>
        <a:lstStyle/>
        <a:p>
          <a:endParaRPr lang="ru-RU"/>
        </a:p>
      </dgm:t>
    </dgm:pt>
    <dgm:pt modelId="{7572F956-2C5F-43F7-85D1-B1A2D921187A}">
      <dgm:prSet phldrT="[Текст]"/>
      <dgm:spPr/>
      <dgm:t>
        <a:bodyPr/>
        <a:lstStyle/>
        <a:p>
          <a:r>
            <a:rPr lang="ru-RU" dirty="0"/>
            <a:t>2. </a:t>
          </a:r>
          <a:r>
            <a:rPr lang="ru-RU" dirty="0" err="1"/>
            <a:t>Конвенциалистская</a:t>
          </a:r>
          <a:r>
            <a:rPr lang="ru-RU" dirty="0"/>
            <a:t> (договор и соглашения)</a:t>
          </a:r>
        </a:p>
      </dgm:t>
    </dgm:pt>
    <dgm:pt modelId="{B247405A-D144-43BF-BB47-7799013D0F08}" type="parTrans" cxnId="{8B46BBB5-50C9-4D72-B537-52797EDE5A11}">
      <dgm:prSet/>
      <dgm:spPr/>
      <dgm:t>
        <a:bodyPr/>
        <a:lstStyle/>
        <a:p>
          <a:endParaRPr lang="ru-RU"/>
        </a:p>
      </dgm:t>
    </dgm:pt>
    <dgm:pt modelId="{684E6F86-2866-4D13-90FF-974755D20570}" type="sibTrans" cxnId="{8B46BBB5-50C9-4D72-B537-52797EDE5A11}">
      <dgm:prSet/>
      <dgm:spPr/>
      <dgm:t>
        <a:bodyPr/>
        <a:lstStyle/>
        <a:p>
          <a:endParaRPr lang="ru-RU"/>
        </a:p>
      </dgm:t>
    </dgm:pt>
    <dgm:pt modelId="{FA84CD09-CCB0-4D6B-B375-32CE27177419}">
      <dgm:prSet phldrT="[Текст]"/>
      <dgm:spPr>
        <a:solidFill>
          <a:srgbClr val="92D050"/>
        </a:solidFill>
      </dgm:spPr>
      <dgm:t>
        <a:bodyPr/>
        <a:lstStyle/>
        <a:p>
          <a:r>
            <a:rPr lang="ru-RU" dirty="0"/>
            <a:t>3. Функциональная (специализация и кооперация)</a:t>
          </a:r>
        </a:p>
      </dgm:t>
    </dgm:pt>
    <dgm:pt modelId="{9F374649-1343-4D12-8E7C-10F6A0B93060}" type="parTrans" cxnId="{447A0EA1-85E7-4A03-B53D-96B7116E0F9F}">
      <dgm:prSet/>
      <dgm:spPr/>
      <dgm:t>
        <a:bodyPr/>
        <a:lstStyle/>
        <a:p>
          <a:endParaRPr lang="ru-RU"/>
        </a:p>
      </dgm:t>
    </dgm:pt>
    <dgm:pt modelId="{1E573B90-6398-4766-9364-0D2A4A6DF753}" type="sibTrans" cxnId="{447A0EA1-85E7-4A03-B53D-96B7116E0F9F}">
      <dgm:prSet/>
      <dgm:spPr/>
      <dgm:t>
        <a:bodyPr/>
        <a:lstStyle/>
        <a:p>
          <a:endParaRPr lang="ru-RU"/>
        </a:p>
      </dgm:t>
    </dgm:pt>
    <dgm:pt modelId="{FE707424-7E8A-4823-A44C-AD9A37963F8F}">
      <dgm:prSet phldrT="[Текст]"/>
      <dgm:spPr>
        <a:solidFill>
          <a:srgbClr val="00B0F0"/>
        </a:solidFill>
      </dgm:spPr>
      <dgm:t>
        <a:bodyPr/>
        <a:lstStyle/>
        <a:p>
          <a:r>
            <a:rPr lang="ru-RU" dirty="0"/>
            <a:t>4. Прагматическая (личная выгода)</a:t>
          </a:r>
        </a:p>
      </dgm:t>
    </dgm:pt>
    <dgm:pt modelId="{C97CF85A-4EC7-47C2-BB78-E8863980D3DD}" type="parTrans" cxnId="{572A122F-169C-42BE-BD30-BEA75E93D440}">
      <dgm:prSet/>
      <dgm:spPr/>
      <dgm:t>
        <a:bodyPr/>
        <a:lstStyle/>
        <a:p>
          <a:endParaRPr lang="ru-RU"/>
        </a:p>
      </dgm:t>
    </dgm:pt>
    <dgm:pt modelId="{433654A0-64F9-43EA-9CAC-2D08AE2BBDDB}" type="sibTrans" cxnId="{572A122F-169C-42BE-BD30-BEA75E93D440}">
      <dgm:prSet/>
      <dgm:spPr/>
      <dgm:t>
        <a:bodyPr/>
        <a:lstStyle/>
        <a:p>
          <a:endParaRPr lang="ru-RU"/>
        </a:p>
      </dgm:t>
    </dgm:pt>
    <dgm:pt modelId="{8CCCAD87-C631-47CA-BDF7-8575E990FEF5}">
      <dgm:prSet phldrT="[Текст]"/>
      <dgm:spPr>
        <a:solidFill>
          <a:srgbClr val="FFC000"/>
        </a:solidFill>
      </dgm:spPr>
      <dgm:t>
        <a:bodyPr/>
        <a:lstStyle/>
        <a:p>
          <a:r>
            <a:rPr lang="ru-RU" dirty="0"/>
            <a:t>5. Альтруистическая (искренняя помощь )</a:t>
          </a:r>
        </a:p>
      </dgm:t>
    </dgm:pt>
    <dgm:pt modelId="{1F9A3B22-9108-4AEF-97A0-34A5DC02AF59}" type="parTrans" cxnId="{4507013C-67A2-4EAA-A5B4-DF1DD948C94F}">
      <dgm:prSet/>
      <dgm:spPr/>
      <dgm:t>
        <a:bodyPr/>
        <a:lstStyle/>
        <a:p>
          <a:endParaRPr lang="ru-RU"/>
        </a:p>
      </dgm:t>
    </dgm:pt>
    <dgm:pt modelId="{6408B953-23A5-4575-BF83-5CBE05794535}" type="sibTrans" cxnId="{4507013C-67A2-4EAA-A5B4-DF1DD948C94F}">
      <dgm:prSet/>
      <dgm:spPr/>
      <dgm:t>
        <a:bodyPr/>
        <a:lstStyle/>
        <a:p>
          <a:endParaRPr lang="ru-RU"/>
        </a:p>
      </dgm:t>
    </dgm:pt>
    <dgm:pt modelId="{E7490887-17B1-4290-BD94-E273F6D49885}">
      <dgm:prSet phldrT="[Текст]"/>
      <dgm:spPr>
        <a:solidFill>
          <a:srgbClr val="00B050"/>
        </a:solidFill>
      </dgm:spPr>
      <dgm:t>
        <a:bodyPr/>
        <a:lstStyle/>
        <a:p>
          <a:r>
            <a:rPr lang="ru-RU" dirty="0"/>
            <a:t>6. Новаторская  (творческое осмысление происходящего)</a:t>
          </a:r>
        </a:p>
      </dgm:t>
    </dgm:pt>
    <dgm:pt modelId="{E79E0E57-7B91-4E06-AAAC-9059FB5AEABF}" type="parTrans" cxnId="{D734289A-D27C-4C8F-833B-F3F73C281403}">
      <dgm:prSet/>
      <dgm:spPr/>
      <dgm:t>
        <a:bodyPr/>
        <a:lstStyle/>
        <a:p>
          <a:endParaRPr lang="ru-RU"/>
        </a:p>
      </dgm:t>
    </dgm:pt>
    <dgm:pt modelId="{6D828CEC-8BF4-47AC-B386-2A788F40670C}" type="sibTrans" cxnId="{D734289A-D27C-4C8F-833B-F3F73C281403}">
      <dgm:prSet/>
      <dgm:spPr/>
      <dgm:t>
        <a:bodyPr/>
        <a:lstStyle/>
        <a:p>
          <a:endParaRPr lang="ru-RU"/>
        </a:p>
      </dgm:t>
    </dgm:pt>
    <dgm:pt modelId="{FA3AD401-FC04-49D1-A38E-D768987A8E25}" type="pres">
      <dgm:prSet presAssocID="{984DDD4E-D5A7-4BEF-8119-B1E9A4D8FED5}" presName="linear" presStyleCnt="0">
        <dgm:presLayoutVars>
          <dgm:animLvl val="lvl"/>
          <dgm:resizeHandles val="exact"/>
        </dgm:presLayoutVars>
      </dgm:prSet>
      <dgm:spPr/>
    </dgm:pt>
    <dgm:pt modelId="{A5BE8852-E90C-4266-AC00-96B0668F45AA}" type="pres">
      <dgm:prSet presAssocID="{DAAA3322-5152-4405-B41E-DA3C25EA0E00}" presName="parentText" presStyleLbl="node1" presStyleIdx="0" presStyleCnt="6" custLinFactNeighborX="-749" custLinFactNeighborY="-22372">
        <dgm:presLayoutVars>
          <dgm:chMax val="0"/>
          <dgm:bulletEnabled val="1"/>
        </dgm:presLayoutVars>
      </dgm:prSet>
      <dgm:spPr/>
    </dgm:pt>
    <dgm:pt modelId="{25C9880A-C5D1-4BA4-B454-0F145D184C6E}" type="pres">
      <dgm:prSet presAssocID="{B67AC782-0E67-4A48-9533-71BF569F3EE8}" presName="spacer" presStyleCnt="0"/>
      <dgm:spPr/>
    </dgm:pt>
    <dgm:pt modelId="{B74113FE-924F-4EC3-811F-5B5933945E9A}" type="pres">
      <dgm:prSet presAssocID="{7572F956-2C5F-43F7-85D1-B1A2D921187A}" presName="parentText" presStyleLbl="node1" presStyleIdx="1" presStyleCnt="6">
        <dgm:presLayoutVars>
          <dgm:chMax val="0"/>
          <dgm:bulletEnabled val="1"/>
        </dgm:presLayoutVars>
      </dgm:prSet>
      <dgm:spPr/>
    </dgm:pt>
    <dgm:pt modelId="{690E9DB8-0B4E-493C-A0EB-39E43D1365DD}" type="pres">
      <dgm:prSet presAssocID="{684E6F86-2866-4D13-90FF-974755D20570}" presName="spacer" presStyleCnt="0"/>
      <dgm:spPr/>
    </dgm:pt>
    <dgm:pt modelId="{1F1B6BFD-73DD-4B45-B62B-E3A313CF33B8}" type="pres">
      <dgm:prSet presAssocID="{FA84CD09-CCB0-4D6B-B375-32CE27177419}" presName="parentText" presStyleLbl="node1" presStyleIdx="2" presStyleCnt="6">
        <dgm:presLayoutVars>
          <dgm:chMax val="0"/>
          <dgm:bulletEnabled val="1"/>
        </dgm:presLayoutVars>
      </dgm:prSet>
      <dgm:spPr/>
    </dgm:pt>
    <dgm:pt modelId="{AAD16B8D-1D4E-4EBF-9AD7-08FA6B89C218}" type="pres">
      <dgm:prSet presAssocID="{1E573B90-6398-4766-9364-0D2A4A6DF753}" presName="spacer" presStyleCnt="0"/>
      <dgm:spPr/>
    </dgm:pt>
    <dgm:pt modelId="{00FB7412-50D7-426A-8736-315DC6DA88A9}" type="pres">
      <dgm:prSet presAssocID="{FE707424-7E8A-4823-A44C-AD9A37963F8F}" presName="parentText" presStyleLbl="node1" presStyleIdx="3" presStyleCnt="6">
        <dgm:presLayoutVars>
          <dgm:chMax val="0"/>
          <dgm:bulletEnabled val="1"/>
        </dgm:presLayoutVars>
      </dgm:prSet>
      <dgm:spPr/>
    </dgm:pt>
    <dgm:pt modelId="{98546869-44B9-4678-9853-FB43D2B5608C}" type="pres">
      <dgm:prSet presAssocID="{433654A0-64F9-43EA-9CAC-2D08AE2BBDDB}" presName="spacer" presStyleCnt="0"/>
      <dgm:spPr/>
    </dgm:pt>
    <dgm:pt modelId="{ACF6EFF8-646B-427B-A602-C0BD38756957}" type="pres">
      <dgm:prSet presAssocID="{8CCCAD87-C631-47CA-BDF7-8575E990FEF5}" presName="parentText" presStyleLbl="node1" presStyleIdx="4" presStyleCnt="6">
        <dgm:presLayoutVars>
          <dgm:chMax val="0"/>
          <dgm:bulletEnabled val="1"/>
        </dgm:presLayoutVars>
      </dgm:prSet>
      <dgm:spPr/>
    </dgm:pt>
    <dgm:pt modelId="{7E1B0C1B-7933-4396-87DD-FFE7F3970539}" type="pres">
      <dgm:prSet presAssocID="{6408B953-23A5-4575-BF83-5CBE05794535}" presName="spacer" presStyleCnt="0"/>
      <dgm:spPr/>
    </dgm:pt>
    <dgm:pt modelId="{ADCEC2CC-A8B1-4BC8-98EA-EF9D992638DC}" type="pres">
      <dgm:prSet presAssocID="{E7490887-17B1-4290-BD94-E273F6D49885}" presName="parentText" presStyleLbl="node1" presStyleIdx="5" presStyleCnt="6">
        <dgm:presLayoutVars>
          <dgm:chMax val="0"/>
          <dgm:bulletEnabled val="1"/>
        </dgm:presLayoutVars>
      </dgm:prSet>
      <dgm:spPr/>
    </dgm:pt>
  </dgm:ptLst>
  <dgm:cxnLst>
    <dgm:cxn modelId="{9AE4CA04-06C2-4A80-A38D-43496CAB9AB5}" type="presOf" srcId="{8CCCAD87-C631-47CA-BDF7-8575E990FEF5}" destId="{ACF6EFF8-646B-427B-A602-C0BD38756957}" srcOrd="0" destOrd="0" presId="urn:microsoft.com/office/officeart/2005/8/layout/vList2"/>
    <dgm:cxn modelId="{30F1FF0E-5161-4C43-99F8-91D175607AE8}" srcId="{984DDD4E-D5A7-4BEF-8119-B1E9A4D8FED5}" destId="{DAAA3322-5152-4405-B41E-DA3C25EA0E00}" srcOrd="0" destOrd="0" parTransId="{F04E4F79-716B-4F4C-BA01-22AEA4AD3DA8}" sibTransId="{B67AC782-0E67-4A48-9533-71BF569F3EE8}"/>
    <dgm:cxn modelId="{572A122F-169C-42BE-BD30-BEA75E93D440}" srcId="{984DDD4E-D5A7-4BEF-8119-B1E9A4D8FED5}" destId="{FE707424-7E8A-4823-A44C-AD9A37963F8F}" srcOrd="3" destOrd="0" parTransId="{C97CF85A-4EC7-47C2-BB78-E8863980D3DD}" sibTransId="{433654A0-64F9-43EA-9CAC-2D08AE2BBDDB}"/>
    <dgm:cxn modelId="{4507013C-67A2-4EAA-A5B4-DF1DD948C94F}" srcId="{984DDD4E-D5A7-4BEF-8119-B1E9A4D8FED5}" destId="{8CCCAD87-C631-47CA-BDF7-8575E990FEF5}" srcOrd="4" destOrd="0" parTransId="{1F9A3B22-9108-4AEF-97A0-34A5DC02AF59}" sibTransId="{6408B953-23A5-4575-BF83-5CBE05794535}"/>
    <dgm:cxn modelId="{C634C343-55B6-4138-BCB6-634F3421BEB6}" type="presOf" srcId="{FA84CD09-CCB0-4D6B-B375-32CE27177419}" destId="{1F1B6BFD-73DD-4B45-B62B-E3A313CF33B8}" srcOrd="0" destOrd="0" presId="urn:microsoft.com/office/officeart/2005/8/layout/vList2"/>
    <dgm:cxn modelId="{B2FB9764-35A0-460B-A8A2-47F60A5DDDB3}" type="presOf" srcId="{FE707424-7E8A-4823-A44C-AD9A37963F8F}" destId="{00FB7412-50D7-426A-8736-315DC6DA88A9}" srcOrd="0" destOrd="0" presId="urn:microsoft.com/office/officeart/2005/8/layout/vList2"/>
    <dgm:cxn modelId="{BD5C257B-A205-4B04-9F0F-63CB9734DF88}" type="presOf" srcId="{7572F956-2C5F-43F7-85D1-B1A2D921187A}" destId="{B74113FE-924F-4EC3-811F-5B5933945E9A}" srcOrd="0" destOrd="0" presId="urn:microsoft.com/office/officeart/2005/8/layout/vList2"/>
    <dgm:cxn modelId="{D734289A-D27C-4C8F-833B-F3F73C281403}" srcId="{984DDD4E-D5A7-4BEF-8119-B1E9A4D8FED5}" destId="{E7490887-17B1-4290-BD94-E273F6D49885}" srcOrd="5" destOrd="0" parTransId="{E79E0E57-7B91-4E06-AAAC-9059FB5AEABF}" sibTransId="{6D828CEC-8BF4-47AC-B386-2A788F40670C}"/>
    <dgm:cxn modelId="{447A0EA1-85E7-4A03-B53D-96B7116E0F9F}" srcId="{984DDD4E-D5A7-4BEF-8119-B1E9A4D8FED5}" destId="{FA84CD09-CCB0-4D6B-B375-32CE27177419}" srcOrd="2" destOrd="0" parTransId="{9F374649-1343-4D12-8E7C-10F6A0B93060}" sibTransId="{1E573B90-6398-4766-9364-0D2A4A6DF753}"/>
    <dgm:cxn modelId="{F52F72B2-DF83-4094-812E-7E6C81C41163}" type="presOf" srcId="{DAAA3322-5152-4405-B41E-DA3C25EA0E00}" destId="{A5BE8852-E90C-4266-AC00-96B0668F45AA}" srcOrd="0" destOrd="0" presId="urn:microsoft.com/office/officeart/2005/8/layout/vList2"/>
    <dgm:cxn modelId="{8B46BBB5-50C9-4D72-B537-52797EDE5A11}" srcId="{984DDD4E-D5A7-4BEF-8119-B1E9A4D8FED5}" destId="{7572F956-2C5F-43F7-85D1-B1A2D921187A}" srcOrd="1" destOrd="0" parTransId="{B247405A-D144-43BF-BB47-7799013D0F08}" sibTransId="{684E6F86-2866-4D13-90FF-974755D20570}"/>
    <dgm:cxn modelId="{AB9349CB-5A49-4036-B543-79AFD771C064}" type="presOf" srcId="{E7490887-17B1-4290-BD94-E273F6D49885}" destId="{ADCEC2CC-A8B1-4BC8-98EA-EF9D992638DC}" srcOrd="0" destOrd="0" presId="urn:microsoft.com/office/officeart/2005/8/layout/vList2"/>
    <dgm:cxn modelId="{F7E5EBCD-0215-4599-A00F-823589E91DB0}" type="presOf" srcId="{984DDD4E-D5A7-4BEF-8119-B1E9A4D8FED5}" destId="{FA3AD401-FC04-49D1-A38E-D768987A8E25}" srcOrd="0" destOrd="0" presId="urn:microsoft.com/office/officeart/2005/8/layout/vList2"/>
    <dgm:cxn modelId="{834CB0D8-2E44-4BC7-99EA-120DB7E9993C}" type="presParOf" srcId="{FA3AD401-FC04-49D1-A38E-D768987A8E25}" destId="{A5BE8852-E90C-4266-AC00-96B0668F45AA}" srcOrd="0" destOrd="0" presId="urn:microsoft.com/office/officeart/2005/8/layout/vList2"/>
    <dgm:cxn modelId="{E4103E44-28FE-43D5-941D-4E6EAD90D593}" type="presParOf" srcId="{FA3AD401-FC04-49D1-A38E-D768987A8E25}" destId="{25C9880A-C5D1-4BA4-B454-0F145D184C6E}" srcOrd="1" destOrd="0" presId="urn:microsoft.com/office/officeart/2005/8/layout/vList2"/>
    <dgm:cxn modelId="{265D8536-40F4-4749-B50E-2F3286583914}" type="presParOf" srcId="{FA3AD401-FC04-49D1-A38E-D768987A8E25}" destId="{B74113FE-924F-4EC3-811F-5B5933945E9A}" srcOrd="2" destOrd="0" presId="urn:microsoft.com/office/officeart/2005/8/layout/vList2"/>
    <dgm:cxn modelId="{F3B6BF6F-D118-4F0C-860D-AD9884AF8FB9}" type="presParOf" srcId="{FA3AD401-FC04-49D1-A38E-D768987A8E25}" destId="{690E9DB8-0B4E-493C-A0EB-39E43D1365DD}" srcOrd="3" destOrd="0" presId="urn:microsoft.com/office/officeart/2005/8/layout/vList2"/>
    <dgm:cxn modelId="{4F29E7DF-C09B-4D7B-B4D2-B17C2E6E79D6}" type="presParOf" srcId="{FA3AD401-FC04-49D1-A38E-D768987A8E25}" destId="{1F1B6BFD-73DD-4B45-B62B-E3A313CF33B8}" srcOrd="4" destOrd="0" presId="urn:microsoft.com/office/officeart/2005/8/layout/vList2"/>
    <dgm:cxn modelId="{D88095BE-AEA9-44FA-BA8D-7251BB6C86E3}" type="presParOf" srcId="{FA3AD401-FC04-49D1-A38E-D768987A8E25}" destId="{AAD16B8D-1D4E-4EBF-9AD7-08FA6B89C218}" srcOrd="5" destOrd="0" presId="urn:microsoft.com/office/officeart/2005/8/layout/vList2"/>
    <dgm:cxn modelId="{B23AFBF8-7CAC-4790-8432-9055AD909A44}" type="presParOf" srcId="{FA3AD401-FC04-49D1-A38E-D768987A8E25}" destId="{00FB7412-50D7-426A-8736-315DC6DA88A9}" srcOrd="6" destOrd="0" presId="urn:microsoft.com/office/officeart/2005/8/layout/vList2"/>
    <dgm:cxn modelId="{03478B08-D97B-4BD1-8094-5CDEC9A4588D}" type="presParOf" srcId="{FA3AD401-FC04-49D1-A38E-D768987A8E25}" destId="{98546869-44B9-4678-9853-FB43D2B5608C}" srcOrd="7" destOrd="0" presId="urn:microsoft.com/office/officeart/2005/8/layout/vList2"/>
    <dgm:cxn modelId="{D67B39E2-37AE-444F-AB25-13CDB0931303}" type="presParOf" srcId="{FA3AD401-FC04-49D1-A38E-D768987A8E25}" destId="{ACF6EFF8-646B-427B-A602-C0BD38756957}" srcOrd="8" destOrd="0" presId="urn:microsoft.com/office/officeart/2005/8/layout/vList2"/>
    <dgm:cxn modelId="{E11617CA-4226-4A07-8068-A13A482823DD}" type="presParOf" srcId="{FA3AD401-FC04-49D1-A38E-D768987A8E25}" destId="{7E1B0C1B-7933-4396-87DD-FFE7F3970539}" srcOrd="9" destOrd="0" presId="urn:microsoft.com/office/officeart/2005/8/layout/vList2"/>
    <dgm:cxn modelId="{FC45664C-FB8C-46EB-ACD4-E74AAFC8AF8B}" type="presParOf" srcId="{FA3AD401-FC04-49D1-A38E-D768987A8E25}" destId="{ADCEC2CC-A8B1-4BC8-98EA-EF9D992638D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64D9B5-AF0E-4468-AF3A-E23950C4167C}" type="doc">
      <dgm:prSet loTypeId="urn:microsoft.com/office/officeart/2005/8/layout/vList6" loCatId="list" qsTypeId="urn:microsoft.com/office/officeart/2005/8/quickstyle/3d1" qsCatId="3D" csTypeId="urn:microsoft.com/office/officeart/2005/8/colors/colorful1#13" csCatId="colorful" phldr="1"/>
      <dgm:spPr/>
      <dgm:t>
        <a:bodyPr/>
        <a:lstStyle/>
        <a:p>
          <a:endParaRPr lang="ru-RU"/>
        </a:p>
      </dgm:t>
    </dgm:pt>
    <dgm:pt modelId="{71BFFCDB-619F-4CF7-A049-385D21688AC7}">
      <dgm:prSet phldrT="[Текст]"/>
      <dgm:spPr>
        <a:solidFill>
          <a:srgbClr val="00B050"/>
        </a:solidFill>
      </dgm:spPr>
      <dgm:t>
        <a:bodyPr/>
        <a:lstStyle/>
        <a:p>
          <a:r>
            <a:rPr lang="ru-RU" dirty="0"/>
            <a:t>Поощрительные</a:t>
          </a:r>
        </a:p>
      </dgm:t>
    </dgm:pt>
    <dgm:pt modelId="{1F7DFAAF-F968-46CC-B5EF-A31ACAB5F8A1}" type="parTrans" cxnId="{023445A8-B021-4E60-85E9-641AD9AC77BC}">
      <dgm:prSet/>
      <dgm:spPr/>
      <dgm:t>
        <a:bodyPr/>
        <a:lstStyle/>
        <a:p>
          <a:endParaRPr lang="ru-RU"/>
        </a:p>
      </dgm:t>
    </dgm:pt>
    <dgm:pt modelId="{B4D97411-AD0C-411F-8D82-C5B2F1BBD547}" type="sibTrans" cxnId="{023445A8-B021-4E60-85E9-641AD9AC77BC}">
      <dgm:prSet/>
      <dgm:spPr/>
      <dgm:t>
        <a:bodyPr/>
        <a:lstStyle/>
        <a:p>
          <a:endParaRPr lang="ru-RU"/>
        </a:p>
      </dgm:t>
    </dgm:pt>
    <dgm:pt modelId="{AD221CD1-D317-4051-AF5E-EE1E2C918A28}">
      <dgm:prSet phldrT="[Текст]" custT="1"/>
      <dgm:spPr/>
      <dgm:t>
        <a:bodyPr/>
        <a:lstStyle/>
        <a:p>
          <a:r>
            <a:rPr lang="ru-RU" sz="2800" dirty="0"/>
            <a:t>Похвала</a:t>
          </a:r>
        </a:p>
      </dgm:t>
    </dgm:pt>
    <dgm:pt modelId="{D02772B5-235D-4745-9551-798BAC8830C1}" type="parTrans" cxnId="{AF04833C-3906-4D40-9555-0286753A5E4B}">
      <dgm:prSet/>
      <dgm:spPr/>
      <dgm:t>
        <a:bodyPr/>
        <a:lstStyle/>
        <a:p>
          <a:endParaRPr lang="ru-RU"/>
        </a:p>
      </dgm:t>
    </dgm:pt>
    <dgm:pt modelId="{1F933AE9-1F8A-4079-BBB7-E6F25337CCAA}" type="sibTrans" cxnId="{AF04833C-3906-4D40-9555-0286753A5E4B}">
      <dgm:prSet/>
      <dgm:spPr/>
      <dgm:t>
        <a:bodyPr/>
        <a:lstStyle/>
        <a:p>
          <a:endParaRPr lang="ru-RU"/>
        </a:p>
      </dgm:t>
    </dgm:pt>
    <dgm:pt modelId="{98FD28F6-9213-4792-ADE0-E802D62EC28E}">
      <dgm:prSet phldrT="[Текст]" custT="1"/>
      <dgm:spPr/>
      <dgm:t>
        <a:bodyPr/>
        <a:lstStyle/>
        <a:p>
          <a:r>
            <a:rPr lang="ru-RU" sz="2800" dirty="0"/>
            <a:t>Подбадривающий вызов</a:t>
          </a:r>
        </a:p>
      </dgm:t>
    </dgm:pt>
    <dgm:pt modelId="{18ADD1E5-6914-4872-97C5-38C8E5DAD3E5}" type="parTrans" cxnId="{03AD4887-73BA-4444-80BD-D227AEC2A7DC}">
      <dgm:prSet/>
      <dgm:spPr/>
      <dgm:t>
        <a:bodyPr/>
        <a:lstStyle/>
        <a:p>
          <a:endParaRPr lang="ru-RU"/>
        </a:p>
      </dgm:t>
    </dgm:pt>
    <dgm:pt modelId="{5ECAE82D-5943-4B79-A345-89F6F7BB64A4}" type="sibTrans" cxnId="{03AD4887-73BA-4444-80BD-D227AEC2A7DC}">
      <dgm:prSet/>
      <dgm:spPr/>
      <dgm:t>
        <a:bodyPr/>
        <a:lstStyle/>
        <a:p>
          <a:endParaRPr lang="ru-RU"/>
        </a:p>
      </dgm:t>
    </dgm:pt>
    <dgm:pt modelId="{BD2B4563-CD9A-41FE-A1F0-1642B92CE9BB}">
      <dgm:prSet phldrT="[Текст]"/>
      <dgm:spPr>
        <a:solidFill>
          <a:schemeClr val="accent5">
            <a:lumMod val="75000"/>
          </a:schemeClr>
        </a:solidFill>
      </dgm:spPr>
      <dgm:t>
        <a:bodyPr/>
        <a:lstStyle/>
        <a:p>
          <a:r>
            <a:rPr lang="ru-RU" dirty="0" err="1"/>
            <a:t>Наказательные</a:t>
          </a:r>
          <a:r>
            <a:rPr lang="ru-RU" dirty="0"/>
            <a:t> (осуждающие)</a:t>
          </a:r>
        </a:p>
      </dgm:t>
    </dgm:pt>
    <dgm:pt modelId="{9F404AC7-C93F-43DA-ABB4-8B8DAF81706B}" type="parTrans" cxnId="{75F4CFF5-688B-4C9B-942C-B523C76890D6}">
      <dgm:prSet/>
      <dgm:spPr/>
      <dgm:t>
        <a:bodyPr/>
        <a:lstStyle/>
        <a:p>
          <a:endParaRPr lang="ru-RU"/>
        </a:p>
      </dgm:t>
    </dgm:pt>
    <dgm:pt modelId="{0C874AD3-E7DA-470F-B058-AC22B3FD7F5D}" type="sibTrans" cxnId="{75F4CFF5-688B-4C9B-942C-B523C76890D6}">
      <dgm:prSet/>
      <dgm:spPr/>
      <dgm:t>
        <a:bodyPr/>
        <a:lstStyle/>
        <a:p>
          <a:endParaRPr lang="ru-RU"/>
        </a:p>
      </dgm:t>
    </dgm:pt>
    <dgm:pt modelId="{FCCFC485-16A1-4D9A-B19D-6CE30333A80F}">
      <dgm:prSet phldrT="[Текст]" custT="1"/>
      <dgm:spPr/>
      <dgm:t>
        <a:bodyPr/>
        <a:lstStyle/>
        <a:p>
          <a:r>
            <a:rPr lang="ru-RU" sz="2800" dirty="0"/>
            <a:t>Критика</a:t>
          </a:r>
        </a:p>
      </dgm:t>
    </dgm:pt>
    <dgm:pt modelId="{3697B50A-0507-4FC7-A716-4522F7A46302}" type="parTrans" cxnId="{4F993547-5800-4945-8825-1DACDBB5A4BA}">
      <dgm:prSet/>
      <dgm:spPr/>
      <dgm:t>
        <a:bodyPr/>
        <a:lstStyle/>
        <a:p>
          <a:endParaRPr lang="ru-RU"/>
        </a:p>
      </dgm:t>
    </dgm:pt>
    <dgm:pt modelId="{B23CC46E-9652-4A10-BD01-74FF67E8710A}" type="sibTrans" cxnId="{4F993547-5800-4945-8825-1DACDBB5A4BA}">
      <dgm:prSet/>
      <dgm:spPr/>
      <dgm:t>
        <a:bodyPr/>
        <a:lstStyle/>
        <a:p>
          <a:endParaRPr lang="ru-RU"/>
        </a:p>
      </dgm:t>
    </dgm:pt>
    <dgm:pt modelId="{B650A35B-6C32-4557-A3E3-C20FBF913A9A}">
      <dgm:prSet phldrT="[Текст]" custT="1"/>
      <dgm:spPr/>
      <dgm:t>
        <a:bodyPr/>
        <a:lstStyle/>
        <a:p>
          <a:r>
            <a:rPr lang="ru-RU" sz="2800" dirty="0"/>
            <a:t>Одобрение</a:t>
          </a:r>
        </a:p>
      </dgm:t>
    </dgm:pt>
    <dgm:pt modelId="{AAD2160E-ADD4-4B32-A9E0-7C1E217F903C}" type="parTrans" cxnId="{71F5DB53-9F56-47D9-A008-9C4D4C833BC6}">
      <dgm:prSet/>
      <dgm:spPr/>
      <dgm:t>
        <a:bodyPr/>
        <a:lstStyle/>
        <a:p>
          <a:endParaRPr lang="ru-RU"/>
        </a:p>
      </dgm:t>
    </dgm:pt>
    <dgm:pt modelId="{C6B5CAA8-A6CE-43A4-9AE9-EE896AEC48A2}" type="sibTrans" cxnId="{71F5DB53-9F56-47D9-A008-9C4D4C833BC6}">
      <dgm:prSet/>
      <dgm:spPr/>
      <dgm:t>
        <a:bodyPr/>
        <a:lstStyle/>
        <a:p>
          <a:endParaRPr lang="ru-RU"/>
        </a:p>
      </dgm:t>
    </dgm:pt>
    <dgm:pt modelId="{C51014F9-F991-4702-9D76-BF3581B31144}">
      <dgm:prSet phldrT="[Текст]" custT="1"/>
      <dgm:spPr/>
      <dgm:t>
        <a:bodyPr/>
        <a:lstStyle/>
        <a:p>
          <a:endParaRPr lang="ru-RU" sz="2800" dirty="0"/>
        </a:p>
      </dgm:t>
    </dgm:pt>
    <dgm:pt modelId="{96EA2D79-A2CC-40B9-828A-BDCE9673B15D}" type="parTrans" cxnId="{7BF37A9E-8438-4529-9465-80820D898DDA}">
      <dgm:prSet/>
      <dgm:spPr/>
      <dgm:t>
        <a:bodyPr/>
        <a:lstStyle/>
        <a:p>
          <a:endParaRPr lang="ru-RU"/>
        </a:p>
      </dgm:t>
    </dgm:pt>
    <dgm:pt modelId="{1E31162B-5C78-4D3B-8BF9-169DCF1F3E87}" type="sibTrans" cxnId="{7BF37A9E-8438-4529-9465-80820D898DDA}">
      <dgm:prSet/>
      <dgm:spPr/>
      <dgm:t>
        <a:bodyPr/>
        <a:lstStyle/>
        <a:p>
          <a:endParaRPr lang="ru-RU"/>
        </a:p>
      </dgm:t>
    </dgm:pt>
    <dgm:pt modelId="{ED36DAF9-81B8-425B-A700-E1AAB3BAC023}" type="pres">
      <dgm:prSet presAssocID="{D164D9B5-AF0E-4468-AF3A-E23950C4167C}" presName="Name0" presStyleCnt="0">
        <dgm:presLayoutVars>
          <dgm:dir/>
          <dgm:animLvl val="lvl"/>
          <dgm:resizeHandles/>
        </dgm:presLayoutVars>
      </dgm:prSet>
      <dgm:spPr/>
    </dgm:pt>
    <dgm:pt modelId="{DCF2B84E-85CA-4DD1-96D1-C543090CA323}" type="pres">
      <dgm:prSet presAssocID="{71BFFCDB-619F-4CF7-A049-385D21688AC7}" presName="linNode" presStyleCnt="0"/>
      <dgm:spPr/>
    </dgm:pt>
    <dgm:pt modelId="{BB44F2CF-7521-4288-88E8-2FD3E5087C56}" type="pres">
      <dgm:prSet presAssocID="{71BFFCDB-619F-4CF7-A049-385D21688AC7}" presName="parentShp" presStyleLbl="node1" presStyleIdx="0" presStyleCnt="2">
        <dgm:presLayoutVars>
          <dgm:bulletEnabled val="1"/>
        </dgm:presLayoutVars>
      </dgm:prSet>
      <dgm:spPr/>
    </dgm:pt>
    <dgm:pt modelId="{07BB5944-D7F4-47F8-9EE2-1FDAB217EED9}" type="pres">
      <dgm:prSet presAssocID="{71BFFCDB-619F-4CF7-A049-385D21688AC7}" presName="childShp" presStyleLbl="bgAccFollowNode1" presStyleIdx="0" presStyleCnt="2">
        <dgm:presLayoutVars>
          <dgm:bulletEnabled val="1"/>
        </dgm:presLayoutVars>
      </dgm:prSet>
      <dgm:spPr/>
    </dgm:pt>
    <dgm:pt modelId="{8F9FAD91-0422-4BE3-888C-5ABE705A5A43}" type="pres">
      <dgm:prSet presAssocID="{B4D97411-AD0C-411F-8D82-C5B2F1BBD547}" presName="spacing" presStyleCnt="0"/>
      <dgm:spPr/>
    </dgm:pt>
    <dgm:pt modelId="{BE1455B6-19B5-434C-84F7-D3D88A1075F6}" type="pres">
      <dgm:prSet presAssocID="{BD2B4563-CD9A-41FE-A1F0-1642B92CE9BB}" presName="linNode" presStyleCnt="0"/>
      <dgm:spPr/>
    </dgm:pt>
    <dgm:pt modelId="{811CA907-B5A9-4DFC-9067-EC85DA948492}" type="pres">
      <dgm:prSet presAssocID="{BD2B4563-CD9A-41FE-A1F0-1642B92CE9BB}" presName="parentShp" presStyleLbl="node1" presStyleIdx="1" presStyleCnt="2">
        <dgm:presLayoutVars>
          <dgm:bulletEnabled val="1"/>
        </dgm:presLayoutVars>
      </dgm:prSet>
      <dgm:spPr/>
    </dgm:pt>
    <dgm:pt modelId="{E055A277-EDC5-40AC-A4EF-3B5E249A72F6}" type="pres">
      <dgm:prSet presAssocID="{BD2B4563-CD9A-41FE-A1F0-1642B92CE9BB}" presName="childShp" presStyleLbl="bgAccFollowNode1" presStyleIdx="1" presStyleCnt="2">
        <dgm:presLayoutVars>
          <dgm:bulletEnabled val="1"/>
        </dgm:presLayoutVars>
      </dgm:prSet>
      <dgm:spPr/>
    </dgm:pt>
  </dgm:ptLst>
  <dgm:cxnLst>
    <dgm:cxn modelId="{BCCBC615-B5D8-4D6F-8A66-78DC35D37802}" type="presOf" srcId="{AD221CD1-D317-4051-AF5E-EE1E2C918A28}" destId="{07BB5944-D7F4-47F8-9EE2-1FDAB217EED9}" srcOrd="0" destOrd="0" presId="urn:microsoft.com/office/officeart/2005/8/layout/vList6"/>
    <dgm:cxn modelId="{18FE851F-73AD-4C6E-A9C7-A3A2C6359475}" type="presOf" srcId="{C51014F9-F991-4702-9D76-BF3581B31144}" destId="{E055A277-EDC5-40AC-A4EF-3B5E249A72F6}" srcOrd="0" destOrd="0" presId="urn:microsoft.com/office/officeart/2005/8/layout/vList6"/>
    <dgm:cxn modelId="{E981BA33-565F-4A34-8036-BA87AD56284D}" type="presOf" srcId="{71BFFCDB-619F-4CF7-A049-385D21688AC7}" destId="{BB44F2CF-7521-4288-88E8-2FD3E5087C56}" srcOrd="0" destOrd="0" presId="urn:microsoft.com/office/officeart/2005/8/layout/vList6"/>
    <dgm:cxn modelId="{AF04833C-3906-4D40-9555-0286753A5E4B}" srcId="{71BFFCDB-619F-4CF7-A049-385D21688AC7}" destId="{AD221CD1-D317-4051-AF5E-EE1E2C918A28}" srcOrd="0" destOrd="0" parTransId="{D02772B5-235D-4745-9551-798BAC8830C1}" sibTransId="{1F933AE9-1F8A-4079-BBB7-E6F25337CCAA}"/>
    <dgm:cxn modelId="{43DBA33E-228D-4EE3-BF2E-7531F9B2BA27}" type="presOf" srcId="{BD2B4563-CD9A-41FE-A1F0-1642B92CE9BB}" destId="{811CA907-B5A9-4DFC-9067-EC85DA948492}" srcOrd="0" destOrd="0" presId="urn:microsoft.com/office/officeart/2005/8/layout/vList6"/>
    <dgm:cxn modelId="{4F993547-5800-4945-8825-1DACDBB5A4BA}" srcId="{BD2B4563-CD9A-41FE-A1F0-1642B92CE9BB}" destId="{FCCFC485-16A1-4D9A-B19D-6CE30333A80F}" srcOrd="1" destOrd="0" parTransId="{3697B50A-0507-4FC7-A716-4522F7A46302}" sibTransId="{B23CC46E-9652-4A10-BD01-74FF67E8710A}"/>
    <dgm:cxn modelId="{52628873-E338-4869-8138-0308E1D4CAB9}" type="presOf" srcId="{FCCFC485-16A1-4D9A-B19D-6CE30333A80F}" destId="{E055A277-EDC5-40AC-A4EF-3B5E249A72F6}" srcOrd="0" destOrd="1" presId="urn:microsoft.com/office/officeart/2005/8/layout/vList6"/>
    <dgm:cxn modelId="{71F5DB53-9F56-47D9-A008-9C4D4C833BC6}" srcId="{71BFFCDB-619F-4CF7-A049-385D21688AC7}" destId="{B650A35B-6C32-4557-A3E3-C20FBF913A9A}" srcOrd="1" destOrd="0" parTransId="{AAD2160E-ADD4-4B32-A9E0-7C1E217F903C}" sibTransId="{C6B5CAA8-A6CE-43A4-9AE9-EE896AEC48A2}"/>
    <dgm:cxn modelId="{03AD4887-73BA-4444-80BD-D227AEC2A7DC}" srcId="{71BFFCDB-619F-4CF7-A049-385D21688AC7}" destId="{98FD28F6-9213-4792-ADE0-E802D62EC28E}" srcOrd="2" destOrd="0" parTransId="{18ADD1E5-6914-4872-97C5-38C8E5DAD3E5}" sibTransId="{5ECAE82D-5943-4B79-A345-89F6F7BB64A4}"/>
    <dgm:cxn modelId="{7BF37A9E-8438-4529-9465-80820D898DDA}" srcId="{BD2B4563-CD9A-41FE-A1F0-1642B92CE9BB}" destId="{C51014F9-F991-4702-9D76-BF3581B31144}" srcOrd="0" destOrd="0" parTransId="{96EA2D79-A2CC-40B9-828A-BDCE9673B15D}" sibTransId="{1E31162B-5C78-4D3B-8BF9-169DCF1F3E87}"/>
    <dgm:cxn modelId="{023445A8-B021-4E60-85E9-641AD9AC77BC}" srcId="{D164D9B5-AF0E-4468-AF3A-E23950C4167C}" destId="{71BFFCDB-619F-4CF7-A049-385D21688AC7}" srcOrd="0" destOrd="0" parTransId="{1F7DFAAF-F968-46CC-B5EF-A31ACAB5F8A1}" sibTransId="{B4D97411-AD0C-411F-8D82-C5B2F1BBD547}"/>
    <dgm:cxn modelId="{5FA70AAD-E5DF-4C10-B3F7-D98369761956}" type="presOf" srcId="{B650A35B-6C32-4557-A3E3-C20FBF913A9A}" destId="{07BB5944-D7F4-47F8-9EE2-1FDAB217EED9}" srcOrd="0" destOrd="1" presId="urn:microsoft.com/office/officeart/2005/8/layout/vList6"/>
    <dgm:cxn modelId="{66BCADBD-0053-41C3-9179-38D66C07C7BC}" type="presOf" srcId="{D164D9B5-AF0E-4468-AF3A-E23950C4167C}" destId="{ED36DAF9-81B8-425B-A700-E1AAB3BAC023}" srcOrd="0" destOrd="0" presId="urn:microsoft.com/office/officeart/2005/8/layout/vList6"/>
    <dgm:cxn modelId="{79029DEF-6F6B-4C1C-B5E2-2284CD38B99B}" type="presOf" srcId="{98FD28F6-9213-4792-ADE0-E802D62EC28E}" destId="{07BB5944-D7F4-47F8-9EE2-1FDAB217EED9}" srcOrd="0" destOrd="2" presId="urn:microsoft.com/office/officeart/2005/8/layout/vList6"/>
    <dgm:cxn modelId="{75F4CFF5-688B-4C9B-942C-B523C76890D6}" srcId="{D164D9B5-AF0E-4468-AF3A-E23950C4167C}" destId="{BD2B4563-CD9A-41FE-A1F0-1642B92CE9BB}" srcOrd="1" destOrd="0" parTransId="{9F404AC7-C93F-43DA-ABB4-8B8DAF81706B}" sibTransId="{0C874AD3-E7DA-470F-B058-AC22B3FD7F5D}"/>
    <dgm:cxn modelId="{95763376-CE4E-4DDD-8BD8-13EB11AD4182}" type="presParOf" srcId="{ED36DAF9-81B8-425B-A700-E1AAB3BAC023}" destId="{DCF2B84E-85CA-4DD1-96D1-C543090CA323}" srcOrd="0" destOrd="0" presId="urn:microsoft.com/office/officeart/2005/8/layout/vList6"/>
    <dgm:cxn modelId="{46D43C55-2995-437C-9294-FC339ACE1272}" type="presParOf" srcId="{DCF2B84E-85CA-4DD1-96D1-C543090CA323}" destId="{BB44F2CF-7521-4288-88E8-2FD3E5087C56}" srcOrd="0" destOrd="0" presId="urn:microsoft.com/office/officeart/2005/8/layout/vList6"/>
    <dgm:cxn modelId="{3FBDAFC4-90EF-4A76-9CAB-074D8A9B4B13}" type="presParOf" srcId="{DCF2B84E-85CA-4DD1-96D1-C543090CA323}" destId="{07BB5944-D7F4-47F8-9EE2-1FDAB217EED9}" srcOrd="1" destOrd="0" presId="urn:microsoft.com/office/officeart/2005/8/layout/vList6"/>
    <dgm:cxn modelId="{02895ACF-EFE1-4FFD-B796-42E5AEA402E4}" type="presParOf" srcId="{ED36DAF9-81B8-425B-A700-E1AAB3BAC023}" destId="{8F9FAD91-0422-4BE3-888C-5ABE705A5A43}" srcOrd="1" destOrd="0" presId="urn:microsoft.com/office/officeart/2005/8/layout/vList6"/>
    <dgm:cxn modelId="{6069E0B5-ED0E-4CF8-906C-B672CA8261DE}" type="presParOf" srcId="{ED36DAF9-81B8-425B-A700-E1AAB3BAC023}" destId="{BE1455B6-19B5-434C-84F7-D3D88A1075F6}" srcOrd="2" destOrd="0" presId="urn:microsoft.com/office/officeart/2005/8/layout/vList6"/>
    <dgm:cxn modelId="{2913236A-62F1-40B6-A6AA-F40635B621D4}" type="presParOf" srcId="{BE1455B6-19B5-434C-84F7-D3D88A1075F6}" destId="{811CA907-B5A9-4DFC-9067-EC85DA948492}" srcOrd="0" destOrd="0" presId="urn:microsoft.com/office/officeart/2005/8/layout/vList6"/>
    <dgm:cxn modelId="{E45EFF05-4152-4859-B3E8-F6A01B38D51C}" type="presParOf" srcId="{BE1455B6-19B5-434C-84F7-D3D88A1075F6}" destId="{E055A277-EDC5-40AC-A4EF-3B5E249A72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24E95F-07E8-4808-A477-6DBBB048E868}" type="doc">
      <dgm:prSet loTypeId="urn:microsoft.com/office/officeart/2005/8/layout/default#13" loCatId="list" qsTypeId="urn:microsoft.com/office/officeart/2005/8/quickstyle/3d1" qsCatId="3D" csTypeId="urn:microsoft.com/office/officeart/2005/8/colors/colorful1#14" csCatId="colorful" phldr="1"/>
      <dgm:spPr/>
      <dgm:t>
        <a:bodyPr/>
        <a:lstStyle/>
        <a:p>
          <a:endParaRPr lang="ru-RU"/>
        </a:p>
      </dgm:t>
    </dgm:pt>
    <dgm:pt modelId="{17A47E79-49B1-4B13-84D1-65C26419AA70}">
      <dgm:prSet phldrT="[Текст]" custT="1"/>
      <dgm:spPr/>
      <dgm:t>
        <a:bodyPr/>
        <a:lstStyle/>
        <a:p>
          <a:r>
            <a:rPr lang="ru-RU" sz="2000" dirty="0"/>
            <a:t>Критика-упрек</a:t>
          </a:r>
        </a:p>
      </dgm:t>
    </dgm:pt>
    <dgm:pt modelId="{51D76188-301E-4FAF-B83C-33C22747A844}" type="parTrans" cxnId="{4F47A93B-2CE6-4F9E-9D4A-0F142B93F4EC}">
      <dgm:prSet/>
      <dgm:spPr/>
      <dgm:t>
        <a:bodyPr/>
        <a:lstStyle/>
        <a:p>
          <a:endParaRPr lang="ru-RU"/>
        </a:p>
      </dgm:t>
    </dgm:pt>
    <dgm:pt modelId="{DC9AEB55-5B88-41DC-84D6-F1327B456003}" type="sibTrans" cxnId="{4F47A93B-2CE6-4F9E-9D4A-0F142B93F4EC}">
      <dgm:prSet/>
      <dgm:spPr/>
      <dgm:t>
        <a:bodyPr/>
        <a:lstStyle/>
        <a:p>
          <a:endParaRPr lang="ru-RU"/>
        </a:p>
      </dgm:t>
    </dgm:pt>
    <dgm:pt modelId="{F946E506-B6AA-4798-AE73-91A41F459B85}">
      <dgm:prSet phldrT="[Текст]" custT="1"/>
      <dgm:spPr/>
      <dgm:t>
        <a:bodyPr/>
        <a:lstStyle/>
        <a:p>
          <a:r>
            <a:rPr lang="ru-RU" sz="2000" dirty="0"/>
            <a:t>Критика-надежда</a:t>
          </a:r>
        </a:p>
      </dgm:t>
    </dgm:pt>
    <dgm:pt modelId="{86984E69-6F9D-431D-840E-239DF72FC2CE}" type="parTrans" cxnId="{49B65582-422D-4079-B059-85191C3C86D2}">
      <dgm:prSet/>
      <dgm:spPr/>
      <dgm:t>
        <a:bodyPr/>
        <a:lstStyle/>
        <a:p>
          <a:endParaRPr lang="ru-RU"/>
        </a:p>
      </dgm:t>
    </dgm:pt>
    <dgm:pt modelId="{F42EACF8-F85C-4B03-A8B1-5D365AF8C27E}" type="sibTrans" cxnId="{49B65582-422D-4079-B059-85191C3C86D2}">
      <dgm:prSet/>
      <dgm:spPr/>
      <dgm:t>
        <a:bodyPr/>
        <a:lstStyle/>
        <a:p>
          <a:endParaRPr lang="ru-RU"/>
        </a:p>
      </dgm:t>
    </dgm:pt>
    <dgm:pt modelId="{38C520C1-D5AD-4283-BC05-85568638393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err="1"/>
            <a:t>Подбадри-вающая</a:t>
          </a:r>
          <a:r>
            <a:rPr lang="ru-RU" sz="2000" dirty="0"/>
            <a:t> критика</a:t>
          </a:r>
        </a:p>
      </dgm:t>
    </dgm:pt>
    <dgm:pt modelId="{B325F792-FDE7-4DCF-995E-ADFB92E61A9A}" type="parTrans" cxnId="{164E0955-9C78-417C-A5A7-5E3507D68BC1}">
      <dgm:prSet/>
      <dgm:spPr/>
      <dgm:t>
        <a:bodyPr/>
        <a:lstStyle/>
        <a:p>
          <a:endParaRPr lang="ru-RU"/>
        </a:p>
      </dgm:t>
    </dgm:pt>
    <dgm:pt modelId="{493DA5C4-0541-4658-9B3D-C2C0FE2516D7}" type="sibTrans" cxnId="{164E0955-9C78-417C-A5A7-5E3507D68BC1}">
      <dgm:prSet/>
      <dgm:spPr/>
      <dgm:t>
        <a:bodyPr/>
        <a:lstStyle/>
        <a:p>
          <a:endParaRPr lang="ru-RU"/>
        </a:p>
      </dgm:t>
    </dgm:pt>
    <dgm:pt modelId="{29CE9BC1-9415-49CD-A825-3E776A49EE4C}">
      <dgm:prSet phldrT="[Текст]" custT="1"/>
      <dgm:spPr>
        <a:solidFill>
          <a:srgbClr val="FFC000"/>
        </a:solidFill>
      </dgm:spPr>
      <dgm:t>
        <a:bodyPr/>
        <a:lstStyle/>
        <a:p>
          <a:r>
            <a:rPr lang="ru-RU" sz="2000" dirty="0"/>
            <a:t>Критика-ирония</a:t>
          </a:r>
        </a:p>
      </dgm:t>
    </dgm:pt>
    <dgm:pt modelId="{68D2EA09-C5C2-4775-8EF0-12A32B36DB1A}" type="parTrans" cxnId="{E0F0293B-C90B-464F-A19D-E659F006C9B9}">
      <dgm:prSet/>
      <dgm:spPr/>
      <dgm:t>
        <a:bodyPr/>
        <a:lstStyle/>
        <a:p>
          <a:endParaRPr lang="ru-RU"/>
        </a:p>
      </dgm:t>
    </dgm:pt>
    <dgm:pt modelId="{6D5BFDF0-C2E4-4121-B4AF-578E63D60A00}" type="sibTrans" cxnId="{E0F0293B-C90B-464F-A19D-E659F006C9B9}">
      <dgm:prSet/>
      <dgm:spPr/>
      <dgm:t>
        <a:bodyPr/>
        <a:lstStyle/>
        <a:p>
          <a:endParaRPr lang="ru-RU"/>
        </a:p>
      </dgm:t>
    </dgm:pt>
    <dgm:pt modelId="{C73453AD-ACF6-4686-A7AD-C5CC434E89E1}">
      <dgm:prSet phldrT="[Текст]"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Критика-огорчение</a:t>
          </a:r>
        </a:p>
      </dgm:t>
    </dgm:pt>
    <dgm:pt modelId="{303E7BE6-A3C1-4C08-B218-6F4822C5D8AC}" type="parTrans" cxnId="{CB83E383-ACF5-4DF9-81C9-EA3AEDF71301}">
      <dgm:prSet/>
      <dgm:spPr/>
      <dgm:t>
        <a:bodyPr/>
        <a:lstStyle/>
        <a:p>
          <a:endParaRPr lang="ru-RU"/>
        </a:p>
      </dgm:t>
    </dgm:pt>
    <dgm:pt modelId="{E2F24917-3923-490F-BB06-2428B970B0E1}" type="sibTrans" cxnId="{CB83E383-ACF5-4DF9-81C9-EA3AEDF71301}">
      <dgm:prSet/>
      <dgm:spPr/>
      <dgm:t>
        <a:bodyPr/>
        <a:lstStyle/>
        <a:p>
          <a:endParaRPr lang="ru-RU"/>
        </a:p>
      </dgm:t>
    </dgm:pt>
    <dgm:pt modelId="{959B63AA-D504-4CDC-8071-30EC1FFE98BB}">
      <dgm:prSet phldrT="[Текст]" custT="1"/>
      <dgm:spPr/>
      <dgm:t>
        <a:bodyPr/>
        <a:lstStyle/>
        <a:p>
          <a:r>
            <a:rPr lang="ru-RU" sz="2000" dirty="0" err="1"/>
            <a:t>Критика-снисхож-дение</a:t>
          </a:r>
          <a:endParaRPr lang="ru-RU" sz="2000" dirty="0"/>
        </a:p>
      </dgm:t>
    </dgm:pt>
    <dgm:pt modelId="{0F71F77F-9957-4FDF-9850-23F5D2E6939E}" type="parTrans" cxnId="{F4D02120-2B58-4FAB-856F-392255004FA4}">
      <dgm:prSet/>
      <dgm:spPr/>
      <dgm:t>
        <a:bodyPr/>
        <a:lstStyle/>
        <a:p>
          <a:endParaRPr lang="ru-RU"/>
        </a:p>
      </dgm:t>
    </dgm:pt>
    <dgm:pt modelId="{215D17E0-2B10-4C00-98FC-9E890C073DD4}" type="sibTrans" cxnId="{F4D02120-2B58-4FAB-856F-392255004FA4}">
      <dgm:prSet/>
      <dgm:spPr/>
      <dgm:t>
        <a:bodyPr/>
        <a:lstStyle/>
        <a:p>
          <a:endParaRPr lang="ru-RU"/>
        </a:p>
      </dgm:t>
    </dgm:pt>
    <dgm:pt modelId="{67788BCA-704E-4756-9F29-9B9B6916D322}">
      <dgm:prSet phldrT="[Текст]"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Критика-намек</a:t>
          </a:r>
        </a:p>
      </dgm:t>
    </dgm:pt>
    <dgm:pt modelId="{4A7E72A1-E962-423E-A015-A38AB8E7E2C2}" type="parTrans" cxnId="{D6802F8E-A8D9-44F3-B7FE-144E2130057F}">
      <dgm:prSet/>
      <dgm:spPr/>
      <dgm:t>
        <a:bodyPr/>
        <a:lstStyle/>
        <a:p>
          <a:endParaRPr lang="ru-RU"/>
        </a:p>
      </dgm:t>
    </dgm:pt>
    <dgm:pt modelId="{C3126246-F835-46A9-BD7D-878469BB39A5}" type="sibTrans" cxnId="{D6802F8E-A8D9-44F3-B7FE-144E2130057F}">
      <dgm:prSet/>
      <dgm:spPr/>
      <dgm:t>
        <a:bodyPr/>
        <a:lstStyle/>
        <a:p>
          <a:endParaRPr lang="ru-RU"/>
        </a:p>
      </dgm:t>
    </dgm:pt>
    <dgm:pt modelId="{11403DFB-9E24-4F6E-B4FA-04EE9805DD42}">
      <dgm:prSet phldrT="[Текст]" custT="1"/>
      <dgm:spPr>
        <a:solidFill>
          <a:schemeClr val="accent5">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Критика-порицание</a:t>
          </a:r>
        </a:p>
      </dgm:t>
    </dgm:pt>
    <dgm:pt modelId="{2C008D39-823E-4FE4-A93D-9BFD08591D9B}" type="parTrans" cxnId="{AB0536A5-5FAA-4E83-AFC9-D61E0317082D}">
      <dgm:prSet/>
      <dgm:spPr/>
      <dgm:t>
        <a:bodyPr/>
        <a:lstStyle/>
        <a:p>
          <a:endParaRPr lang="ru-RU"/>
        </a:p>
      </dgm:t>
    </dgm:pt>
    <dgm:pt modelId="{7E1E23A6-35B1-40AC-BAED-FB54A36C2285}" type="sibTrans" cxnId="{AB0536A5-5FAA-4E83-AFC9-D61E0317082D}">
      <dgm:prSet/>
      <dgm:spPr/>
      <dgm:t>
        <a:bodyPr/>
        <a:lstStyle/>
        <a:p>
          <a:endParaRPr lang="ru-RU"/>
        </a:p>
      </dgm:t>
    </dgm:pt>
    <dgm:pt modelId="{E9AA19C9-1818-483A-A36F-4564986C728A}">
      <dgm:prSet phldrT="[Текст]"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Критика-замечание</a:t>
          </a:r>
        </a:p>
      </dgm:t>
    </dgm:pt>
    <dgm:pt modelId="{522529B3-FCA3-4A30-8280-13A6323F3362}" type="parTrans" cxnId="{F073E50F-0FF2-45BB-82BF-D2B9570DA71A}">
      <dgm:prSet/>
      <dgm:spPr/>
      <dgm:t>
        <a:bodyPr/>
        <a:lstStyle/>
        <a:p>
          <a:endParaRPr lang="ru-RU"/>
        </a:p>
      </dgm:t>
    </dgm:pt>
    <dgm:pt modelId="{19408713-6D53-4AE4-A003-4D4F32299690}" type="sibTrans" cxnId="{F073E50F-0FF2-45BB-82BF-D2B9570DA71A}">
      <dgm:prSet/>
      <dgm:spPr/>
      <dgm:t>
        <a:bodyPr/>
        <a:lstStyle/>
        <a:p>
          <a:endParaRPr lang="ru-RU"/>
        </a:p>
      </dgm:t>
    </dgm:pt>
    <dgm:pt modelId="{9EDCF1AE-AC35-4E15-91E7-1E0D950AAB50}">
      <dgm:prSet phldrT="[Текст]" custT="1"/>
      <dgm:spPr/>
      <dgm:t>
        <a:bodyPr/>
        <a:lstStyle/>
        <a:p>
          <a:r>
            <a:rPr lang="ru-RU" sz="2000" dirty="0"/>
            <a:t>Критика-смягчение</a:t>
          </a:r>
        </a:p>
      </dgm:t>
    </dgm:pt>
    <dgm:pt modelId="{913250D2-CD8E-4837-90C9-A13AD09DA5C1}" type="parTrans" cxnId="{2ED3D7FB-6E71-40E9-896D-6C48BDE3F4CD}">
      <dgm:prSet/>
      <dgm:spPr/>
      <dgm:t>
        <a:bodyPr/>
        <a:lstStyle/>
        <a:p>
          <a:endParaRPr lang="ru-RU"/>
        </a:p>
      </dgm:t>
    </dgm:pt>
    <dgm:pt modelId="{FE5A5FC8-0E8F-49FC-B030-BBC0E6BBAC50}" type="sibTrans" cxnId="{2ED3D7FB-6E71-40E9-896D-6C48BDE3F4CD}">
      <dgm:prSet/>
      <dgm:spPr/>
      <dgm:t>
        <a:bodyPr/>
        <a:lstStyle/>
        <a:p>
          <a:endParaRPr lang="ru-RU"/>
        </a:p>
      </dgm:t>
    </dgm:pt>
    <dgm:pt modelId="{2C1375A2-43B6-4E02-9645-3429D94D8CB7}">
      <dgm:prSet phldrT="[Текст]"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Критика-поучение</a:t>
          </a:r>
        </a:p>
      </dgm:t>
    </dgm:pt>
    <dgm:pt modelId="{B5F4E284-7E8F-450E-8FD4-EC11D93519AF}" type="parTrans" cxnId="{118B00F8-7D32-4206-B654-16496ED42E26}">
      <dgm:prSet/>
      <dgm:spPr/>
      <dgm:t>
        <a:bodyPr/>
        <a:lstStyle/>
        <a:p>
          <a:endParaRPr lang="ru-RU"/>
        </a:p>
      </dgm:t>
    </dgm:pt>
    <dgm:pt modelId="{9954C35D-8621-4145-A4FD-C8B6027D06D7}" type="sibTrans" cxnId="{118B00F8-7D32-4206-B654-16496ED42E26}">
      <dgm:prSet/>
      <dgm:spPr/>
      <dgm:t>
        <a:bodyPr/>
        <a:lstStyle/>
        <a:p>
          <a:endParaRPr lang="ru-RU"/>
        </a:p>
      </dgm:t>
    </dgm:pt>
    <dgm:pt modelId="{40E45129-C8D1-4E84-B267-8AF622462278}">
      <dgm:prSet phldrT="[Текст]" custT="1"/>
      <dgm:spPr>
        <a:solidFill>
          <a:schemeClr val="accent6">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Критика-недоверие</a:t>
          </a:r>
        </a:p>
      </dgm:t>
    </dgm:pt>
    <dgm:pt modelId="{D8854AC5-AD0D-415B-8E20-81D44EDD604D}" type="parTrans" cxnId="{69B26F6B-8D38-4442-8DD4-39C14091EECE}">
      <dgm:prSet/>
      <dgm:spPr/>
      <dgm:t>
        <a:bodyPr/>
        <a:lstStyle/>
        <a:p>
          <a:endParaRPr lang="ru-RU"/>
        </a:p>
      </dgm:t>
    </dgm:pt>
    <dgm:pt modelId="{9B2FB07A-8D6A-4C2C-8CD3-B417F370EBAC}" type="sibTrans" cxnId="{69B26F6B-8D38-4442-8DD4-39C14091EECE}">
      <dgm:prSet/>
      <dgm:spPr/>
      <dgm:t>
        <a:bodyPr/>
        <a:lstStyle/>
        <a:p>
          <a:endParaRPr lang="ru-RU"/>
        </a:p>
      </dgm:t>
    </dgm:pt>
    <dgm:pt modelId="{6548CE78-C078-49C8-A73F-1FB3EC5898E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Критика-вызов</a:t>
          </a:r>
        </a:p>
      </dgm:t>
    </dgm:pt>
    <dgm:pt modelId="{FFF9DE9C-0DCB-4CDB-BF57-9AE22A5AAD6E}" type="parTrans" cxnId="{5F2F5DB3-0A56-40BD-AB75-437E7A44D19C}">
      <dgm:prSet/>
      <dgm:spPr/>
      <dgm:t>
        <a:bodyPr/>
        <a:lstStyle/>
        <a:p>
          <a:endParaRPr lang="ru-RU"/>
        </a:p>
      </dgm:t>
    </dgm:pt>
    <dgm:pt modelId="{6B73ED2B-B58A-4B33-8BB9-373C252BB847}" type="sibTrans" cxnId="{5F2F5DB3-0A56-40BD-AB75-437E7A44D19C}">
      <dgm:prSet/>
      <dgm:spPr/>
      <dgm:t>
        <a:bodyPr/>
        <a:lstStyle/>
        <a:p>
          <a:endParaRPr lang="ru-RU"/>
        </a:p>
      </dgm:t>
    </dgm:pt>
    <dgm:pt modelId="{DF9A8372-EF09-42C9-B190-DB8B67DD59FF}">
      <dgm:prSet phldrT="[Текст]"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err="1"/>
            <a:t>Критика-предупреж-дение</a:t>
          </a:r>
          <a:endParaRPr lang="ru-RU" sz="2000" dirty="0"/>
        </a:p>
      </dgm:t>
    </dgm:pt>
    <dgm:pt modelId="{B2012A8A-F6FB-4425-8AEA-F8E1DE80D736}" type="parTrans" cxnId="{EE09A1EE-043B-4805-9119-81596DAC1BE9}">
      <dgm:prSet/>
      <dgm:spPr/>
      <dgm:t>
        <a:bodyPr/>
        <a:lstStyle/>
        <a:p>
          <a:endParaRPr lang="ru-RU"/>
        </a:p>
      </dgm:t>
    </dgm:pt>
    <dgm:pt modelId="{A3425785-195E-4874-8AC7-F46785CD54BA}" type="sibTrans" cxnId="{EE09A1EE-043B-4805-9119-81596DAC1BE9}">
      <dgm:prSet/>
      <dgm:spPr/>
      <dgm:t>
        <a:bodyPr/>
        <a:lstStyle/>
        <a:p>
          <a:endParaRPr lang="ru-RU"/>
        </a:p>
      </dgm:t>
    </dgm:pt>
    <dgm:pt modelId="{6A0200B2-97AB-454A-B115-EC02519532EF}">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Критика-торжество</a:t>
          </a:r>
        </a:p>
      </dgm:t>
    </dgm:pt>
    <dgm:pt modelId="{A048F159-296C-41CA-A884-FD8082CA9803}" type="parTrans" cxnId="{74C051BB-A047-429B-A38B-ED1D4CBDAADB}">
      <dgm:prSet/>
      <dgm:spPr/>
      <dgm:t>
        <a:bodyPr/>
        <a:lstStyle/>
        <a:p>
          <a:endParaRPr lang="ru-RU"/>
        </a:p>
      </dgm:t>
    </dgm:pt>
    <dgm:pt modelId="{9850F7AF-2EE1-46EC-B314-1AFF9D39860C}" type="sibTrans" cxnId="{74C051BB-A047-429B-A38B-ED1D4CBDAADB}">
      <dgm:prSet/>
      <dgm:spPr/>
      <dgm:t>
        <a:bodyPr/>
        <a:lstStyle/>
        <a:p>
          <a:endParaRPr lang="ru-RU"/>
        </a:p>
      </dgm:t>
    </dgm:pt>
    <dgm:pt modelId="{048B92AF-19E5-46C3-920F-CCE70B1146F9}">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Критика-осуждение</a:t>
          </a:r>
        </a:p>
      </dgm:t>
    </dgm:pt>
    <dgm:pt modelId="{D642E03B-FE2B-400B-9120-E871A21C5470}" type="parTrans" cxnId="{CCDDC26A-80FF-4AE2-8F3C-13465F9F2782}">
      <dgm:prSet/>
      <dgm:spPr/>
      <dgm:t>
        <a:bodyPr/>
        <a:lstStyle/>
        <a:p>
          <a:endParaRPr lang="ru-RU"/>
        </a:p>
      </dgm:t>
    </dgm:pt>
    <dgm:pt modelId="{A96DA993-1D5A-42BE-BFC6-5DAA208B1DC9}" type="sibTrans" cxnId="{CCDDC26A-80FF-4AE2-8F3C-13465F9F2782}">
      <dgm:prSet/>
      <dgm:spPr/>
      <dgm:t>
        <a:bodyPr/>
        <a:lstStyle/>
        <a:p>
          <a:endParaRPr lang="ru-RU"/>
        </a:p>
      </dgm:t>
    </dgm:pt>
    <dgm:pt modelId="{0E41C08E-D285-4A54-8486-21CCAADF542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Критика-угроза</a:t>
          </a:r>
        </a:p>
      </dgm:t>
    </dgm:pt>
    <dgm:pt modelId="{2D22E40D-67C0-498C-8448-3881E5DC776C}" type="parTrans" cxnId="{91FCA326-6DD2-4D4B-A73E-FD346DC4DFF3}">
      <dgm:prSet/>
      <dgm:spPr/>
      <dgm:t>
        <a:bodyPr/>
        <a:lstStyle/>
        <a:p>
          <a:endParaRPr lang="ru-RU"/>
        </a:p>
      </dgm:t>
    </dgm:pt>
    <dgm:pt modelId="{3A749102-DAD6-4292-8066-8EE5330531CE}" type="sibTrans" cxnId="{91FCA326-6DD2-4D4B-A73E-FD346DC4DFF3}">
      <dgm:prSet/>
      <dgm:spPr/>
      <dgm:t>
        <a:bodyPr/>
        <a:lstStyle/>
        <a:p>
          <a:endParaRPr lang="ru-RU"/>
        </a:p>
      </dgm:t>
    </dgm:pt>
    <dgm:pt modelId="{57F92022-F4C8-4458-A85B-7653587B4D5F}">
      <dgm:prSet phldrT="[Текст]"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Критика-недоумение</a:t>
          </a:r>
        </a:p>
        <a:p>
          <a:pPr defTabSz="711200">
            <a:lnSpc>
              <a:spcPct val="90000"/>
            </a:lnSpc>
            <a:spcBef>
              <a:spcPct val="0"/>
            </a:spcBef>
            <a:spcAft>
              <a:spcPct val="35000"/>
            </a:spcAft>
          </a:pPr>
          <a:endParaRPr lang="ru-RU" sz="2000" dirty="0"/>
        </a:p>
      </dgm:t>
    </dgm:pt>
    <dgm:pt modelId="{8C5B680F-2CD0-4B5C-B023-52B86E9945F2}" type="parTrans" cxnId="{74EA9D2F-C50C-449C-9F7E-E5AE95F3C5F9}">
      <dgm:prSet/>
      <dgm:spPr/>
      <dgm:t>
        <a:bodyPr/>
        <a:lstStyle/>
        <a:p>
          <a:endParaRPr lang="ru-RU"/>
        </a:p>
      </dgm:t>
    </dgm:pt>
    <dgm:pt modelId="{A5F185DA-99C1-4ADF-A5BB-62F5A3AFD208}" type="sibTrans" cxnId="{74EA9D2F-C50C-449C-9F7E-E5AE95F3C5F9}">
      <dgm:prSet/>
      <dgm:spPr/>
      <dgm:t>
        <a:bodyPr/>
        <a:lstStyle/>
        <a:p>
          <a:endParaRPr lang="ru-RU"/>
        </a:p>
      </dgm:t>
    </dgm:pt>
    <dgm:pt modelId="{351A99F7-48CC-495F-B9C9-33E3A2D9EA27}" type="pres">
      <dgm:prSet presAssocID="{4824E95F-07E8-4808-A477-6DBBB048E868}" presName="diagram" presStyleCnt="0">
        <dgm:presLayoutVars>
          <dgm:dir/>
          <dgm:resizeHandles val="exact"/>
        </dgm:presLayoutVars>
      </dgm:prSet>
      <dgm:spPr/>
    </dgm:pt>
    <dgm:pt modelId="{ED9767D7-7F77-488B-8E92-85246EC2D860}" type="pres">
      <dgm:prSet presAssocID="{17A47E79-49B1-4B13-84D1-65C26419AA70}" presName="node" presStyleLbl="node1" presStyleIdx="0" presStyleCnt="18">
        <dgm:presLayoutVars>
          <dgm:bulletEnabled val="1"/>
        </dgm:presLayoutVars>
      </dgm:prSet>
      <dgm:spPr/>
    </dgm:pt>
    <dgm:pt modelId="{23A5DF22-A45F-429D-8589-C1635F2E7061}" type="pres">
      <dgm:prSet presAssocID="{DC9AEB55-5B88-41DC-84D6-F1327B456003}" presName="sibTrans" presStyleCnt="0"/>
      <dgm:spPr/>
    </dgm:pt>
    <dgm:pt modelId="{986A35DF-52DC-482F-8A38-2A6765C58366}" type="pres">
      <dgm:prSet presAssocID="{9EDCF1AE-AC35-4E15-91E7-1E0D950AAB50}" presName="node" presStyleLbl="node1" presStyleIdx="1" presStyleCnt="18">
        <dgm:presLayoutVars>
          <dgm:bulletEnabled val="1"/>
        </dgm:presLayoutVars>
      </dgm:prSet>
      <dgm:spPr/>
    </dgm:pt>
    <dgm:pt modelId="{52ACF46D-B9F2-446F-B508-2A1A73DC78B2}" type="pres">
      <dgm:prSet presAssocID="{FE5A5FC8-0E8F-49FC-B030-BBC0E6BBAC50}" presName="sibTrans" presStyleCnt="0"/>
      <dgm:spPr/>
    </dgm:pt>
    <dgm:pt modelId="{8BF1DF63-A836-49A3-9D70-457C2CFE34AE}" type="pres">
      <dgm:prSet presAssocID="{959B63AA-D504-4CDC-8071-30EC1FFE98BB}" presName="node" presStyleLbl="node1" presStyleIdx="2" presStyleCnt="18">
        <dgm:presLayoutVars>
          <dgm:bulletEnabled val="1"/>
        </dgm:presLayoutVars>
      </dgm:prSet>
      <dgm:spPr/>
    </dgm:pt>
    <dgm:pt modelId="{88D53557-F6BC-47C0-BAD0-D9D46B7387A1}" type="pres">
      <dgm:prSet presAssocID="{215D17E0-2B10-4C00-98FC-9E890C073DD4}" presName="sibTrans" presStyleCnt="0"/>
      <dgm:spPr/>
    </dgm:pt>
    <dgm:pt modelId="{59293CFA-3D52-48B0-917F-A1F1275C8ED9}" type="pres">
      <dgm:prSet presAssocID="{F946E506-B6AA-4798-AE73-91A41F459B85}" presName="node" presStyleLbl="node1" presStyleIdx="3" presStyleCnt="18">
        <dgm:presLayoutVars>
          <dgm:bulletEnabled val="1"/>
        </dgm:presLayoutVars>
      </dgm:prSet>
      <dgm:spPr/>
    </dgm:pt>
    <dgm:pt modelId="{32BF0D15-9B70-4257-94DC-82A9EDBB02DA}" type="pres">
      <dgm:prSet presAssocID="{F42EACF8-F85C-4B03-A8B1-5D365AF8C27E}" presName="sibTrans" presStyleCnt="0"/>
      <dgm:spPr/>
    </dgm:pt>
    <dgm:pt modelId="{52378126-4100-48D0-9E9F-2ACE3F15E7F3}" type="pres">
      <dgm:prSet presAssocID="{38C520C1-D5AD-4283-BC05-855686383937}" presName="node" presStyleLbl="node1" presStyleIdx="4" presStyleCnt="18">
        <dgm:presLayoutVars>
          <dgm:bulletEnabled val="1"/>
        </dgm:presLayoutVars>
      </dgm:prSet>
      <dgm:spPr/>
    </dgm:pt>
    <dgm:pt modelId="{11A8FF02-2EAC-4482-BE51-3C327782D333}" type="pres">
      <dgm:prSet presAssocID="{493DA5C4-0541-4658-9B3D-C2C0FE2516D7}" presName="sibTrans" presStyleCnt="0"/>
      <dgm:spPr/>
    </dgm:pt>
    <dgm:pt modelId="{29F7387F-5684-4F6F-A674-60EA7E4A7E29}" type="pres">
      <dgm:prSet presAssocID="{67788BCA-704E-4756-9F29-9B9B6916D322}" presName="node" presStyleLbl="node1" presStyleIdx="5" presStyleCnt="18">
        <dgm:presLayoutVars>
          <dgm:bulletEnabled val="1"/>
        </dgm:presLayoutVars>
      </dgm:prSet>
      <dgm:spPr/>
    </dgm:pt>
    <dgm:pt modelId="{051B0352-9697-499B-A754-FF1EB9F86CEB}" type="pres">
      <dgm:prSet presAssocID="{C3126246-F835-46A9-BD7D-878469BB39A5}" presName="sibTrans" presStyleCnt="0"/>
      <dgm:spPr/>
    </dgm:pt>
    <dgm:pt modelId="{30315CFF-D457-4EB8-97F0-96F9791ABAFB}" type="pres">
      <dgm:prSet presAssocID="{11403DFB-9E24-4F6E-B4FA-04EE9805DD42}" presName="node" presStyleLbl="node1" presStyleIdx="6" presStyleCnt="18">
        <dgm:presLayoutVars>
          <dgm:bulletEnabled val="1"/>
        </dgm:presLayoutVars>
      </dgm:prSet>
      <dgm:spPr/>
    </dgm:pt>
    <dgm:pt modelId="{4B2869B7-4136-491F-814B-C0D3CE135BCD}" type="pres">
      <dgm:prSet presAssocID="{7E1E23A6-35B1-40AC-BAED-FB54A36C2285}" presName="sibTrans" presStyleCnt="0"/>
      <dgm:spPr/>
    </dgm:pt>
    <dgm:pt modelId="{04455587-828F-4D26-AAEE-968176BB8EC3}" type="pres">
      <dgm:prSet presAssocID="{E9AA19C9-1818-483A-A36F-4564986C728A}" presName="node" presStyleLbl="node1" presStyleIdx="7" presStyleCnt="18">
        <dgm:presLayoutVars>
          <dgm:bulletEnabled val="1"/>
        </dgm:presLayoutVars>
      </dgm:prSet>
      <dgm:spPr/>
    </dgm:pt>
    <dgm:pt modelId="{E41A6CAC-F66D-47EB-8805-549EEC07B127}" type="pres">
      <dgm:prSet presAssocID="{19408713-6D53-4AE4-A003-4D4F32299690}" presName="sibTrans" presStyleCnt="0"/>
      <dgm:spPr/>
    </dgm:pt>
    <dgm:pt modelId="{E25B53B1-A070-4C5D-A79E-82DC045C7B84}" type="pres">
      <dgm:prSet presAssocID="{29CE9BC1-9415-49CD-A825-3E776A49EE4C}" presName="node" presStyleLbl="node1" presStyleIdx="8" presStyleCnt="18">
        <dgm:presLayoutVars>
          <dgm:bulletEnabled val="1"/>
        </dgm:presLayoutVars>
      </dgm:prSet>
      <dgm:spPr/>
    </dgm:pt>
    <dgm:pt modelId="{EE297147-A606-47B9-919A-87DFF98D0174}" type="pres">
      <dgm:prSet presAssocID="{6D5BFDF0-C2E4-4121-B4AF-578E63D60A00}" presName="sibTrans" presStyleCnt="0"/>
      <dgm:spPr/>
    </dgm:pt>
    <dgm:pt modelId="{A49CD18B-30DA-403F-8B2E-38271297893F}" type="pres">
      <dgm:prSet presAssocID="{C73453AD-ACF6-4686-A7AD-C5CC434E89E1}" presName="node" presStyleLbl="node1" presStyleIdx="9" presStyleCnt="18">
        <dgm:presLayoutVars>
          <dgm:bulletEnabled val="1"/>
        </dgm:presLayoutVars>
      </dgm:prSet>
      <dgm:spPr/>
    </dgm:pt>
    <dgm:pt modelId="{D248F293-A912-4BC3-9AF1-FDF47672A0C4}" type="pres">
      <dgm:prSet presAssocID="{E2F24917-3923-490F-BB06-2428B970B0E1}" presName="sibTrans" presStyleCnt="0"/>
      <dgm:spPr/>
    </dgm:pt>
    <dgm:pt modelId="{A06858E3-E3B9-480A-95FB-4E84614F3E02}" type="pres">
      <dgm:prSet presAssocID="{2C1375A2-43B6-4E02-9645-3429D94D8CB7}" presName="node" presStyleLbl="node1" presStyleIdx="10" presStyleCnt="18">
        <dgm:presLayoutVars>
          <dgm:bulletEnabled val="1"/>
        </dgm:presLayoutVars>
      </dgm:prSet>
      <dgm:spPr/>
    </dgm:pt>
    <dgm:pt modelId="{31EB64F6-B053-4AF9-A5BA-39582172E49F}" type="pres">
      <dgm:prSet presAssocID="{9954C35D-8621-4145-A4FD-C8B6027D06D7}" presName="sibTrans" presStyleCnt="0"/>
      <dgm:spPr/>
    </dgm:pt>
    <dgm:pt modelId="{94FB0767-79D2-4933-A07B-3909F325FD5C}" type="pres">
      <dgm:prSet presAssocID="{40E45129-C8D1-4E84-B267-8AF622462278}" presName="node" presStyleLbl="node1" presStyleIdx="11" presStyleCnt="18">
        <dgm:presLayoutVars>
          <dgm:bulletEnabled val="1"/>
        </dgm:presLayoutVars>
      </dgm:prSet>
      <dgm:spPr/>
    </dgm:pt>
    <dgm:pt modelId="{D8550B89-5E8C-413B-A543-1FFA1E6C3B30}" type="pres">
      <dgm:prSet presAssocID="{9B2FB07A-8D6A-4C2C-8CD3-B417F370EBAC}" presName="sibTrans" presStyleCnt="0"/>
      <dgm:spPr/>
    </dgm:pt>
    <dgm:pt modelId="{7DD8B3A6-B26B-4654-87BB-4AF807E7F977}" type="pres">
      <dgm:prSet presAssocID="{6548CE78-C078-49C8-A73F-1FB3EC5898E1}" presName="node" presStyleLbl="node1" presStyleIdx="12" presStyleCnt="18">
        <dgm:presLayoutVars>
          <dgm:bulletEnabled val="1"/>
        </dgm:presLayoutVars>
      </dgm:prSet>
      <dgm:spPr/>
    </dgm:pt>
    <dgm:pt modelId="{C34C93BE-DB40-4249-A8A5-9B09BA1FE612}" type="pres">
      <dgm:prSet presAssocID="{6B73ED2B-B58A-4B33-8BB9-373C252BB847}" presName="sibTrans" presStyleCnt="0"/>
      <dgm:spPr/>
    </dgm:pt>
    <dgm:pt modelId="{8B4CE8F7-E21A-4C7B-B42F-B2A734334088}" type="pres">
      <dgm:prSet presAssocID="{DF9A8372-EF09-42C9-B190-DB8B67DD59FF}" presName="node" presStyleLbl="node1" presStyleIdx="13" presStyleCnt="18">
        <dgm:presLayoutVars>
          <dgm:bulletEnabled val="1"/>
        </dgm:presLayoutVars>
      </dgm:prSet>
      <dgm:spPr/>
    </dgm:pt>
    <dgm:pt modelId="{4054AC58-CBBD-4E64-9DC5-018006117FB6}" type="pres">
      <dgm:prSet presAssocID="{A3425785-195E-4874-8AC7-F46785CD54BA}" presName="sibTrans" presStyleCnt="0"/>
      <dgm:spPr/>
    </dgm:pt>
    <dgm:pt modelId="{38AD14FE-7B32-42A6-9E2A-B3788EAB0BA6}" type="pres">
      <dgm:prSet presAssocID="{6A0200B2-97AB-454A-B115-EC02519532EF}" presName="node" presStyleLbl="node1" presStyleIdx="14" presStyleCnt="18">
        <dgm:presLayoutVars>
          <dgm:bulletEnabled val="1"/>
        </dgm:presLayoutVars>
      </dgm:prSet>
      <dgm:spPr/>
    </dgm:pt>
    <dgm:pt modelId="{6C683268-A6E5-4584-BBB5-1BE35E958A90}" type="pres">
      <dgm:prSet presAssocID="{9850F7AF-2EE1-46EC-B314-1AFF9D39860C}" presName="sibTrans" presStyleCnt="0"/>
      <dgm:spPr/>
    </dgm:pt>
    <dgm:pt modelId="{0B135BB8-7740-4F63-8380-869CBBC7B792}" type="pres">
      <dgm:prSet presAssocID="{048B92AF-19E5-46C3-920F-CCE70B1146F9}" presName="node" presStyleLbl="node1" presStyleIdx="15" presStyleCnt="18">
        <dgm:presLayoutVars>
          <dgm:bulletEnabled val="1"/>
        </dgm:presLayoutVars>
      </dgm:prSet>
      <dgm:spPr/>
    </dgm:pt>
    <dgm:pt modelId="{1E56C8F2-8C5E-4E69-BF91-EE9E798BCA93}" type="pres">
      <dgm:prSet presAssocID="{A96DA993-1D5A-42BE-BFC6-5DAA208B1DC9}" presName="sibTrans" presStyleCnt="0"/>
      <dgm:spPr/>
    </dgm:pt>
    <dgm:pt modelId="{2A744224-D595-40C2-9E98-6B00E00C9F81}" type="pres">
      <dgm:prSet presAssocID="{0E41C08E-D285-4A54-8486-21CCAADF542B}" presName="node" presStyleLbl="node1" presStyleIdx="16" presStyleCnt="18">
        <dgm:presLayoutVars>
          <dgm:bulletEnabled val="1"/>
        </dgm:presLayoutVars>
      </dgm:prSet>
      <dgm:spPr/>
    </dgm:pt>
    <dgm:pt modelId="{F4499EA0-ED6B-4BF6-B9CB-4AC91CCAC9DD}" type="pres">
      <dgm:prSet presAssocID="{3A749102-DAD6-4292-8066-8EE5330531CE}" presName="sibTrans" presStyleCnt="0"/>
      <dgm:spPr/>
    </dgm:pt>
    <dgm:pt modelId="{03102FC1-A405-4A93-BFD2-2BEA2F529C4A}" type="pres">
      <dgm:prSet presAssocID="{57F92022-F4C8-4458-A85B-7653587B4D5F}" presName="node" presStyleLbl="node1" presStyleIdx="17" presStyleCnt="18">
        <dgm:presLayoutVars>
          <dgm:bulletEnabled val="1"/>
        </dgm:presLayoutVars>
      </dgm:prSet>
      <dgm:spPr/>
    </dgm:pt>
  </dgm:ptLst>
  <dgm:cxnLst>
    <dgm:cxn modelId="{F073E50F-0FF2-45BB-82BF-D2B9570DA71A}" srcId="{4824E95F-07E8-4808-A477-6DBBB048E868}" destId="{E9AA19C9-1818-483A-A36F-4564986C728A}" srcOrd="7" destOrd="0" parTransId="{522529B3-FCA3-4A30-8280-13A6323F3362}" sibTransId="{19408713-6D53-4AE4-A003-4D4F32299690}"/>
    <dgm:cxn modelId="{F4D02120-2B58-4FAB-856F-392255004FA4}" srcId="{4824E95F-07E8-4808-A477-6DBBB048E868}" destId="{959B63AA-D504-4CDC-8071-30EC1FFE98BB}" srcOrd="2" destOrd="0" parTransId="{0F71F77F-9957-4FDF-9850-23F5D2E6939E}" sibTransId="{215D17E0-2B10-4C00-98FC-9E890C073DD4}"/>
    <dgm:cxn modelId="{268A3622-AE41-4792-9CCC-1A0F9C8CD45C}" type="presOf" srcId="{57F92022-F4C8-4458-A85B-7653587B4D5F}" destId="{03102FC1-A405-4A93-BFD2-2BEA2F529C4A}" srcOrd="0" destOrd="0" presId="urn:microsoft.com/office/officeart/2005/8/layout/default#13"/>
    <dgm:cxn modelId="{E9DEBC23-0D56-4040-A260-F667A244C94E}" type="presOf" srcId="{2C1375A2-43B6-4E02-9645-3429D94D8CB7}" destId="{A06858E3-E3B9-480A-95FB-4E84614F3E02}" srcOrd="0" destOrd="0" presId="urn:microsoft.com/office/officeart/2005/8/layout/default#13"/>
    <dgm:cxn modelId="{91FCA326-6DD2-4D4B-A73E-FD346DC4DFF3}" srcId="{4824E95F-07E8-4808-A477-6DBBB048E868}" destId="{0E41C08E-D285-4A54-8486-21CCAADF542B}" srcOrd="16" destOrd="0" parTransId="{2D22E40D-67C0-498C-8448-3881E5DC776C}" sibTransId="{3A749102-DAD6-4292-8066-8EE5330531CE}"/>
    <dgm:cxn modelId="{74EA9D2F-C50C-449C-9F7E-E5AE95F3C5F9}" srcId="{4824E95F-07E8-4808-A477-6DBBB048E868}" destId="{57F92022-F4C8-4458-A85B-7653587B4D5F}" srcOrd="17" destOrd="0" parTransId="{8C5B680F-2CD0-4B5C-B023-52B86E9945F2}" sibTransId="{A5F185DA-99C1-4ADF-A5BB-62F5A3AFD208}"/>
    <dgm:cxn modelId="{E0F0293B-C90B-464F-A19D-E659F006C9B9}" srcId="{4824E95F-07E8-4808-A477-6DBBB048E868}" destId="{29CE9BC1-9415-49CD-A825-3E776A49EE4C}" srcOrd="8" destOrd="0" parTransId="{68D2EA09-C5C2-4775-8EF0-12A32B36DB1A}" sibTransId="{6D5BFDF0-C2E4-4121-B4AF-578E63D60A00}"/>
    <dgm:cxn modelId="{4F47A93B-2CE6-4F9E-9D4A-0F142B93F4EC}" srcId="{4824E95F-07E8-4808-A477-6DBBB048E868}" destId="{17A47E79-49B1-4B13-84D1-65C26419AA70}" srcOrd="0" destOrd="0" parTransId="{51D76188-301E-4FAF-B83C-33C22747A844}" sibTransId="{DC9AEB55-5B88-41DC-84D6-F1327B456003}"/>
    <dgm:cxn modelId="{7745403D-FAF8-4FF0-8A42-DD188B5F836D}" type="presOf" srcId="{17A47E79-49B1-4B13-84D1-65C26419AA70}" destId="{ED9767D7-7F77-488B-8E92-85246EC2D860}" srcOrd="0" destOrd="0" presId="urn:microsoft.com/office/officeart/2005/8/layout/default#13"/>
    <dgm:cxn modelId="{4FDE485B-FF7C-4BEC-8086-76E0520602A3}" type="presOf" srcId="{048B92AF-19E5-46C3-920F-CCE70B1146F9}" destId="{0B135BB8-7740-4F63-8380-869CBBC7B792}" srcOrd="0" destOrd="0" presId="urn:microsoft.com/office/officeart/2005/8/layout/default#13"/>
    <dgm:cxn modelId="{BF8B6562-6590-4F82-817D-5D28C096799D}" type="presOf" srcId="{E9AA19C9-1818-483A-A36F-4564986C728A}" destId="{04455587-828F-4D26-AAEE-968176BB8EC3}" srcOrd="0" destOrd="0" presId="urn:microsoft.com/office/officeart/2005/8/layout/default#13"/>
    <dgm:cxn modelId="{46B41F63-D48F-4E84-AE50-D083765CDEDC}" type="presOf" srcId="{4824E95F-07E8-4808-A477-6DBBB048E868}" destId="{351A99F7-48CC-495F-B9C9-33E3A2D9EA27}" srcOrd="0" destOrd="0" presId="urn:microsoft.com/office/officeart/2005/8/layout/default#13"/>
    <dgm:cxn modelId="{CCDDC26A-80FF-4AE2-8F3C-13465F9F2782}" srcId="{4824E95F-07E8-4808-A477-6DBBB048E868}" destId="{048B92AF-19E5-46C3-920F-CCE70B1146F9}" srcOrd="15" destOrd="0" parTransId="{D642E03B-FE2B-400B-9120-E871A21C5470}" sibTransId="{A96DA993-1D5A-42BE-BFC6-5DAA208B1DC9}"/>
    <dgm:cxn modelId="{69B26F6B-8D38-4442-8DD4-39C14091EECE}" srcId="{4824E95F-07E8-4808-A477-6DBBB048E868}" destId="{40E45129-C8D1-4E84-B267-8AF622462278}" srcOrd="11" destOrd="0" parTransId="{D8854AC5-AD0D-415B-8E20-81D44EDD604D}" sibTransId="{9B2FB07A-8D6A-4C2C-8CD3-B417F370EBAC}"/>
    <dgm:cxn modelId="{02F78E4D-3BC6-4647-B512-8B854F159F47}" type="presOf" srcId="{959B63AA-D504-4CDC-8071-30EC1FFE98BB}" destId="{8BF1DF63-A836-49A3-9D70-457C2CFE34AE}" srcOrd="0" destOrd="0" presId="urn:microsoft.com/office/officeart/2005/8/layout/default#13"/>
    <dgm:cxn modelId="{164E0955-9C78-417C-A5A7-5E3507D68BC1}" srcId="{4824E95F-07E8-4808-A477-6DBBB048E868}" destId="{38C520C1-D5AD-4283-BC05-855686383937}" srcOrd="4" destOrd="0" parTransId="{B325F792-FDE7-4DCF-995E-ADFB92E61A9A}" sibTransId="{493DA5C4-0541-4658-9B3D-C2C0FE2516D7}"/>
    <dgm:cxn modelId="{95A97455-900A-4B3C-917E-A3348DE2590D}" type="presOf" srcId="{29CE9BC1-9415-49CD-A825-3E776A49EE4C}" destId="{E25B53B1-A070-4C5D-A79E-82DC045C7B84}" srcOrd="0" destOrd="0" presId="urn:microsoft.com/office/officeart/2005/8/layout/default#13"/>
    <dgm:cxn modelId="{AA456379-0920-4D4E-99C5-CEC7ACCC2DD9}" type="presOf" srcId="{9EDCF1AE-AC35-4E15-91E7-1E0D950AAB50}" destId="{986A35DF-52DC-482F-8A38-2A6765C58366}" srcOrd="0" destOrd="0" presId="urn:microsoft.com/office/officeart/2005/8/layout/default#13"/>
    <dgm:cxn modelId="{DFE9157E-1FB0-4649-8788-BCEB0B57CF8A}" type="presOf" srcId="{0E41C08E-D285-4A54-8486-21CCAADF542B}" destId="{2A744224-D595-40C2-9E98-6B00E00C9F81}" srcOrd="0" destOrd="0" presId="urn:microsoft.com/office/officeart/2005/8/layout/default#13"/>
    <dgm:cxn modelId="{49B65582-422D-4079-B059-85191C3C86D2}" srcId="{4824E95F-07E8-4808-A477-6DBBB048E868}" destId="{F946E506-B6AA-4798-AE73-91A41F459B85}" srcOrd="3" destOrd="0" parTransId="{86984E69-6F9D-431D-840E-239DF72FC2CE}" sibTransId="{F42EACF8-F85C-4B03-A8B1-5D365AF8C27E}"/>
    <dgm:cxn modelId="{CB83E383-ACF5-4DF9-81C9-EA3AEDF71301}" srcId="{4824E95F-07E8-4808-A477-6DBBB048E868}" destId="{C73453AD-ACF6-4686-A7AD-C5CC434E89E1}" srcOrd="9" destOrd="0" parTransId="{303E7BE6-A3C1-4C08-B218-6F4822C5D8AC}" sibTransId="{E2F24917-3923-490F-BB06-2428B970B0E1}"/>
    <dgm:cxn modelId="{F88DFF89-19F6-4A82-B3A3-464C50B4312A}" type="presOf" srcId="{67788BCA-704E-4756-9F29-9B9B6916D322}" destId="{29F7387F-5684-4F6F-A674-60EA7E4A7E29}" srcOrd="0" destOrd="0" presId="urn:microsoft.com/office/officeart/2005/8/layout/default#13"/>
    <dgm:cxn modelId="{D6802F8E-A8D9-44F3-B7FE-144E2130057F}" srcId="{4824E95F-07E8-4808-A477-6DBBB048E868}" destId="{67788BCA-704E-4756-9F29-9B9B6916D322}" srcOrd="5" destOrd="0" parTransId="{4A7E72A1-E962-423E-A015-A38AB8E7E2C2}" sibTransId="{C3126246-F835-46A9-BD7D-878469BB39A5}"/>
    <dgm:cxn modelId="{A391869C-5BF7-495D-B80A-35BC2BF81F40}" type="presOf" srcId="{6A0200B2-97AB-454A-B115-EC02519532EF}" destId="{38AD14FE-7B32-42A6-9E2A-B3788EAB0BA6}" srcOrd="0" destOrd="0" presId="urn:microsoft.com/office/officeart/2005/8/layout/default#13"/>
    <dgm:cxn modelId="{5F0B60A4-3B3E-4AA2-B4A0-FFFF9F346B3F}" type="presOf" srcId="{6548CE78-C078-49C8-A73F-1FB3EC5898E1}" destId="{7DD8B3A6-B26B-4654-87BB-4AF807E7F977}" srcOrd="0" destOrd="0" presId="urn:microsoft.com/office/officeart/2005/8/layout/default#13"/>
    <dgm:cxn modelId="{AB0536A5-5FAA-4E83-AFC9-D61E0317082D}" srcId="{4824E95F-07E8-4808-A477-6DBBB048E868}" destId="{11403DFB-9E24-4F6E-B4FA-04EE9805DD42}" srcOrd="6" destOrd="0" parTransId="{2C008D39-823E-4FE4-A93D-9BFD08591D9B}" sibTransId="{7E1E23A6-35B1-40AC-BAED-FB54A36C2285}"/>
    <dgm:cxn modelId="{FEB20FAA-8306-4DB3-8B92-13DA00709BC2}" type="presOf" srcId="{DF9A8372-EF09-42C9-B190-DB8B67DD59FF}" destId="{8B4CE8F7-E21A-4C7B-B42F-B2A734334088}" srcOrd="0" destOrd="0" presId="urn:microsoft.com/office/officeart/2005/8/layout/default#13"/>
    <dgm:cxn modelId="{5F2F5DB3-0A56-40BD-AB75-437E7A44D19C}" srcId="{4824E95F-07E8-4808-A477-6DBBB048E868}" destId="{6548CE78-C078-49C8-A73F-1FB3EC5898E1}" srcOrd="12" destOrd="0" parTransId="{FFF9DE9C-0DCB-4CDB-BF57-9AE22A5AAD6E}" sibTransId="{6B73ED2B-B58A-4B33-8BB9-373C252BB847}"/>
    <dgm:cxn modelId="{0A6E9CB4-07FF-4295-B824-70966B667C46}" type="presOf" srcId="{38C520C1-D5AD-4283-BC05-855686383937}" destId="{52378126-4100-48D0-9E9F-2ACE3F15E7F3}" srcOrd="0" destOrd="0" presId="urn:microsoft.com/office/officeart/2005/8/layout/default#13"/>
    <dgm:cxn modelId="{80D8B0B6-C417-4AA9-9DED-A179EEB711D9}" type="presOf" srcId="{C73453AD-ACF6-4686-A7AD-C5CC434E89E1}" destId="{A49CD18B-30DA-403F-8B2E-38271297893F}" srcOrd="0" destOrd="0" presId="urn:microsoft.com/office/officeart/2005/8/layout/default#13"/>
    <dgm:cxn modelId="{74C051BB-A047-429B-A38B-ED1D4CBDAADB}" srcId="{4824E95F-07E8-4808-A477-6DBBB048E868}" destId="{6A0200B2-97AB-454A-B115-EC02519532EF}" srcOrd="14" destOrd="0" parTransId="{A048F159-296C-41CA-A884-FD8082CA9803}" sibTransId="{9850F7AF-2EE1-46EC-B314-1AFF9D39860C}"/>
    <dgm:cxn modelId="{87DB50C2-9413-41AC-9860-0964EC0DAB37}" type="presOf" srcId="{11403DFB-9E24-4F6E-B4FA-04EE9805DD42}" destId="{30315CFF-D457-4EB8-97F0-96F9791ABAFB}" srcOrd="0" destOrd="0" presId="urn:microsoft.com/office/officeart/2005/8/layout/default#13"/>
    <dgm:cxn modelId="{40F440CD-AF94-43E7-B83C-A66DB7BA4DDB}" type="presOf" srcId="{F946E506-B6AA-4798-AE73-91A41F459B85}" destId="{59293CFA-3D52-48B0-917F-A1F1275C8ED9}" srcOrd="0" destOrd="0" presId="urn:microsoft.com/office/officeart/2005/8/layout/default#13"/>
    <dgm:cxn modelId="{8FD6E9D4-2AD6-4B9F-A4D9-0E35BED58B98}" type="presOf" srcId="{40E45129-C8D1-4E84-B267-8AF622462278}" destId="{94FB0767-79D2-4933-A07B-3909F325FD5C}" srcOrd="0" destOrd="0" presId="urn:microsoft.com/office/officeart/2005/8/layout/default#13"/>
    <dgm:cxn modelId="{EE09A1EE-043B-4805-9119-81596DAC1BE9}" srcId="{4824E95F-07E8-4808-A477-6DBBB048E868}" destId="{DF9A8372-EF09-42C9-B190-DB8B67DD59FF}" srcOrd="13" destOrd="0" parTransId="{B2012A8A-F6FB-4425-8AEA-F8E1DE80D736}" sibTransId="{A3425785-195E-4874-8AC7-F46785CD54BA}"/>
    <dgm:cxn modelId="{118B00F8-7D32-4206-B654-16496ED42E26}" srcId="{4824E95F-07E8-4808-A477-6DBBB048E868}" destId="{2C1375A2-43B6-4E02-9645-3429D94D8CB7}" srcOrd="10" destOrd="0" parTransId="{B5F4E284-7E8F-450E-8FD4-EC11D93519AF}" sibTransId="{9954C35D-8621-4145-A4FD-C8B6027D06D7}"/>
    <dgm:cxn modelId="{2ED3D7FB-6E71-40E9-896D-6C48BDE3F4CD}" srcId="{4824E95F-07E8-4808-A477-6DBBB048E868}" destId="{9EDCF1AE-AC35-4E15-91E7-1E0D950AAB50}" srcOrd="1" destOrd="0" parTransId="{913250D2-CD8E-4837-90C9-A13AD09DA5C1}" sibTransId="{FE5A5FC8-0E8F-49FC-B030-BBC0E6BBAC50}"/>
    <dgm:cxn modelId="{DE8FFCBF-9F59-43CE-B842-96DAC7C087F5}" type="presParOf" srcId="{351A99F7-48CC-495F-B9C9-33E3A2D9EA27}" destId="{ED9767D7-7F77-488B-8E92-85246EC2D860}" srcOrd="0" destOrd="0" presId="urn:microsoft.com/office/officeart/2005/8/layout/default#13"/>
    <dgm:cxn modelId="{49C18D24-7026-4FF9-A4DF-5257A68B1BA6}" type="presParOf" srcId="{351A99F7-48CC-495F-B9C9-33E3A2D9EA27}" destId="{23A5DF22-A45F-429D-8589-C1635F2E7061}" srcOrd="1" destOrd="0" presId="urn:microsoft.com/office/officeart/2005/8/layout/default#13"/>
    <dgm:cxn modelId="{B15A6C44-C5AD-496C-AEDD-4597D3FE85DC}" type="presParOf" srcId="{351A99F7-48CC-495F-B9C9-33E3A2D9EA27}" destId="{986A35DF-52DC-482F-8A38-2A6765C58366}" srcOrd="2" destOrd="0" presId="urn:microsoft.com/office/officeart/2005/8/layout/default#13"/>
    <dgm:cxn modelId="{4082F317-B614-4050-90F0-11C07C2C0684}" type="presParOf" srcId="{351A99F7-48CC-495F-B9C9-33E3A2D9EA27}" destId="{52ACF46D-B9F2-446F-B508-2A1A73DC78B2}" srcOrd="3" destOrd="0" presId="urn:microsoft.com/office/officeart/2005/8/layout/default#13"/>
    <dgm:cxn modelId="{8D3BB8F9-0472-4C31-9863-EF3595DD8CF8}" type="presParOf" srcId="{351A99F7-48CC-495F-B9C9-33E3A2D9EA27}" destId="{8BF1DF63-A836-49A3-9D70-457C2CFE34AE}" srcOrd="4" destOrd="0" presId="urn:microsoft.com/office/officeart/2005/8/layout/default#13"/>
    <dgm:cxn modelId="{9EAF648A-E19C-4B2E-B01B-9431F9AE5416}" type="presParOf" srcId="{351A99F7-48CC-495F-B9C9-33E3A2D9EA27}" destId="{88D53557-F6BC-47C0-BAD0-D9D46B7387A1}" srcOrd="5" destOrd="0" presId="urn:microsoft.com/office/officeart/2005/8/layout/default#13"/>
    <dgm:cxn modelId="{BDEA7804-B076-44C1-A899-341B32E58B32}" type="presParOf" srcId="{351A99F7-48CC-495F-B9C9-33E3A2D9EA27}" destId="{59293CFA-3D52-48B0-917F-A1F1275C8ED9}" srcOrd="6" destOrd="0" presId="urn:microsoft.com/office/officeart/2005/8/layout/default#13"/>
    <dgm:cxn modelId="{51E1C8EE-5930-408D-98EE-B7A304C25877}" type="presParOf" srcId="{351A99F7-48CC-495F-B9C9-33E3A2D9EA27}" destId="{32BF0D15-9B70-4257-94DC-82A9EDBB02DA}" srcOrd="7" destOrd="0" presId="urn:microsoft.com/office/officeart/2005/8/layout/default#13"/>
    <dgm:cxn modelId="{E5948525-5287-40B3-B0B1-0A7590B55245}" type="presParOf" srcId="{351A99F7-48CC-495F-B9C9-33E3A2D9EA27}" destId="{52378126-4100-48D0-9E9F-2ACE3F15E7F3}" srcOrd="8" destOrd="0" presId="urn:microsoft.com/office/officeart/2005/8/layout/default#13"/>
    <dgm:cxn modelId="{0D18E9AA-7514-478A-BDC5-0811478FFFBC}" type="presParOf" srcId="{351A99F7-48CC-495F-B9C9-33E3A2D9EA27}" destId="{11A8FF02-2EAC-4482-BE51-3C327782D333}" srcOrd="9" destOrd="0" presId="urn:microsoft.com/office/officeart/2005/8/layout/default#13"/>
    <dgm:cxn modelId="{A4B5EEF8-FBD1-4CC3-A59A-C0EBB726A922}" type="presParOf" srcId="{351A99F7-48CC-495F-B9C9-33E3A2D9EA27}" destId="{29F7387F-5684-4F6F-A674-60EA7E4A7E29}" srcOrd="10" destOrd="0" presId="urn:microsoft.com/office/officeart/2005/8/layout/default#13"/>
    <dgm:cxn modelId="{812BDB62-5B76-4829-AAD4-28EF1AD66552}" type="presParOf" srcId="{351A99F7-48CC-495F-B9C9-33E3A2D9EA27}" destId="{051B0352-9697-499B-A754-FF1EB9F86CEB}" srcOrd="11" destOrd="0" presId="urn:microsoft.com/office/officeart/2005/8/layout/default#13"/>
    <dgm:cxn modelId="{BC50465B-F75B-49BA-96BE-543694E7F75F}" type="presParOf" srcId="{351A99F7-48CC-495F-B9C9-33E3A2D9EA27}" destId="{30315CFF-D457-4EB8-97F0-96F9791ABAFB}" srcOrd="12" destOrd="0" presId="urn:microsoft.com/office/officeart/2005/8/layout/default#13"/>
    <dgm:cxn modelId="{74FB6055-4DC1-4412-9905-057019EEB8F2}" type="presParOf" srcId="{351A99F7-48CC-495F-B9C9-33E3A2D9EA27}" destId="{4B2869B7-4136-491F-814B-C0D3CE135BCD}" srcOrd="13" destOrd="0" presId="urn:microsoft.com/office/officeart/2005/8/layout/default#13"/>
    <dgm:cxn modelId="{6AC0D3B4-8005-4F49-A12A-BEAF35A0D8F6}" type="presParOf" srcId="{351A99F7-48CC-495F-B9C9-33E3A2D9EA27}" destId="{04455587-828F-4D26-AAEE-968176BB8EC3}" srcOrd="14" destOrd="0" presId="urn:microsoft.com/office/officeart/2005/8/layout/default#13"/>
    <dgm:cxn modelId="{CA925FB5-B291-474F-B2E0-A077F5B5CCEF}" type="presParOf" srcId="{351A99F7-48CC-495F-B9C9-33E3A2D9EA27}" destId="{E41A6CAC-F66D-47EB-8805-549EEC07B127}" srcOrd="15" destOrd="0" presId="urn:microsoft.com/office/officeart/2005/8/layout/default#13"/>
    <dgm:cxn modelId="{CECCE6F4-9D0C-4A59-96AF-E101C4C0EB8B}" type="presParOf" srcId="{351A99F7-48CC-495F-B9C9-33E3A2D9EA27}" destId="{E25B53B1-A070-4C5D-A79E-82DC045C7B84}" srcOrd="16" destOrd="0" presId="urn:microsoft.com/office/officeart/2005/8/layout/default#13"/>
    <dgm:cxn modelId="{E47F9B8B-BA69-49C6-81B5-2D0158F273C7}" type="presParOf" srcId="{351A99F7-48CC-495F-B9C9-33E3A2D9EA27}" destId="{EE297147-A606-47B9-919A-87DFF98D0174}" srcOrd="17" destOrd="0" presId="urn:microsoft.com/office/officeart/2005/8/layout/default#13"/>
    <dgm:cxn modelId="{2799E231-383D-4AA7-993E-C02619FDDB8F}" type="presParOf" srcId="{351A99F7-48CC-495F-B9C9-33E3A2D9EA27}" destId="{A49CD18B-30DA-403F-8B2E-38271297893F}" srcOrd="18" destOrd="0" presId="urn:microsoft.com/office/officeart/2005/8/layout/default#13"/>
    <dgm:cxn modelId="{9FBCCD5B-52B2-4314-BCFE-F1CC9B1158CB}" type="presParOf" srcId="{351A99F7-48CC-495F-B9C9-33E3A2D9EA27}" destId="{D248F293-A912-4BC3-9AF1-FDF47672A0C4}" srcOrd="19" destOrd="0" presId="urn:microsoft.com/office/officeart/2005/8/layout/default#13"/>
    <dgm:cxn modelId="{DE6B937B-7765-45F0-9E1A-4E813B73CFF8}" type="presParOf" srcId="{351A99F7-48CC-495F-B9C9-33E3A2D9EA27}" destId="{A06858E3-E3B9-480A-95FB-4E84614F3E02}" srcOrd="20" destOrd="0" presId="urn:microsoft.com/office/officeart/2005/8/layout/default#13"/>
    <dgm:cxn modelId="{0ED76FC0-40DD-4E83-9619-CC0090CA7F31}" type="presParOf" srcId="{351A99F7-48CC-495F-B9C9-33E3A2D9EA27}" destId="{31EB64F6-B053-4AF9-A5BA-39582172E49F}" srcOrd="21" destOrd="0" presId="urn:microsoft.com/office/officeart/2005/8/layout/default#13"/>
    <dgm:cxn modelId="{574F0DD7-1049-4CA9-B52F-B205A56DC5C3}" type="presParOf" srcId="{351A99F7-48CC-495F-B9C9-33E3A2D9EA27}" destId="{94FB0767-79D2-4933-A07B-3909F325FD5C}" srcOrd="22" destOrd="0" presId="urn:microsoft.com/office/officeart/2005/8/layout/default#13"/>
    <dgm:cxn modelId="{6D43341A-6949-499E-B0E2-51B20E1F4074}" type="presParOf" srcId="{351A99F7-48CC-495F-B9C9-33E3A2D9EA27}" destId="{D8550B89-5E8C-413B-A543-1FFA1E6C3B30}" srcOrd="23" destOrd="0" presId="urn:microsoft.com/office/officeart/2005/8/layout/default#13"/>
    <dgm:cxn modelId="{ACACDC73-B09D-480B-A7CE-A414C36F1835}" type="presParOf" srcId="{351A99F7-48CC-495F-B9C9-33E3A2D9EA27}" destId="{7DD8B3A6-B26B-4654-87BB-4AF807E7F977}" srcOrd="24" destOrd="0" presId="urn:microsoft.com/office/officeart/2005/8/layout/default#13"/>
    <dgm:cxn modelId="{9363C134-F44C-45A9-96F5-2ABE1E1FA8A9}" type="presParOf" srcId="{351A99F7-48CC-495F-B9C9-33E3A2D9EA27}" destId="{C34C93BE-DB40-4249-A8A5-9B09BA1FE612}" srcOrd="25" destOrd="0" presId="urn:microsoft.com/office/officeart/2005/8/layout/default#13"/>
    <dgm:cxn modelId="{F4E70DA3-E0D3-48A9-B1F5-448AC0BC92F6}" type="presParOf" srcId="{351A99F7-48CC-495F-B9C9-33E3A2D9EA27}" destId="{8B4CE8F7-E21A-4C7B-B42F-B2A734334088}" srcOrd="26" destOrd="0" presId="urn:microsoft.com/office/officeart/2005/8/layout/default#13"/>
    <dgm:cxn modelId="{E8D792B0-3408-4BA3-B8F5-B2EF9FC5A434}" type="presParOf" srcId="{351A99F7-48CC-495F-B9C9-33E3A2D9EA27}" destId="{4054AC58-CBBD-4E64-9DC5-018006117FB6}" srcOrd="27" destOrd="0" presId="urn:microsoft.com/office/officeart/2005/8/layout/default#13"/>
    <dgm:cxn modelId="{3DA2AA3F-AE60-432B-ACFE-B7FB486276C4}" type="presParOf" srcId="{351A99F7-48CC-495F-B9C9-33E3A2D9EA27}" destId="{38AD14FE-7B32-42A6-9E2A-B3788EAB0BA6}" srcOrd="28" destOrd="0" presId="urn:microsoft.com/office/officeart/2005/8/layout/default#13"/>
    <dgm:cxn modelId="{25EF5AFB-B73F-46BD-9A38-5EAA41C0DA02}" type="presParOf" srcId="{351A99F7-48CC-495F-B9C9-33E3A2D9EA27}" destId="{6C683268-A6E5-4584-BBB5-1BE35E958A90}" srcOrd="29" destOrd="0" presId="urn:microsoft.com/office/officeart/2005/8/layout/default#13"/>
    <dgm:cxn modelId="{7D903593-8628-45A2-A978-1BB34C7141F0}" type="presParOf" srcId="{351A99F7-48CC-495F-B9C9-33E3A2D9EA27}" destId="{0B135BB8-7740-4F63-8380-869CBBC7B792}" srcOrd="30" destOrd="0" presId="urn:microsoft.com/office/officeart/2005/8/layout/default#13"/>
    <dgm:cxn modelId="{A8BD02A1-8618-4029-895A-BF7663716757}" type="presParOf" srcId="{351A99F7-48CC-495F-B9C9-33E3A2D9EA27}" destId="{1E56C8F2-8C5E-4E69-BF91-EE9E798BCA93}" srcOrd="31" destOrd="0" presId="urn:microsoft.com/office/officeart/2005/8/layout/default#13"/>
    <dgm:cxn modelId="{253B338C-D2AD-4CAA-9FB1-BD413D701056}" type="presParOf" srcId="{351A99F7-48CC-495F-B9C9-33E3A2D9EA27}" destId="{2A744224-D595-40C2-9E98-6B00E00C9F81}" srcOrd="32" destOrd="0" presId="urn:microsoft.com/office/officeart/2005/8/layout/default#13"/>
    <dgm:cxn modelId="{032DC595-66C5-43FC-986E-37763A7A4EB0}" type="presParOf" srcId="{351A99F7-48CC-495F-B9C9-33E3A2D9EA27}" destId="{F4499EA0-ED6B-4BF6-B9CB-4AC91CCAC9DD}" srcOrd="33" destOrd="0" presId="urn:microsoft.com/office/officeart/2005/8/layout/default#13"/>
    <dgm:cxn modelId="{82EB1557-77ED-4914-A942-D60E1EE39510}" type="presParOf" srcId="{351A99F7-48CC-495F-B9C9-33E3A2D9EA27}" destId="{03102FC1-A405-4A93-BFD2-2BEA2F529C4A}" srcOrd="34" destOrd="0" presId="urn:microsoft.com/office/officeart/2005/8/layout/defaul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262EC-06BE-40D9-A9CD-03E8C1F55B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4B8AB317-1C7B-431C-9589-0EDA706A5829}">
      <dgm:prSet phldrT="[Текст]" custT="1"/>
      <dgm:spPr/>
      <dgm:t>
        <a:bodyPr/>
        <a:lstStyle/>
        <a:p>
          <a:r>
            <a:rPr lang="ru-RU" sz="2000" dirty="0" err="1"/>
            <a:t>Ориентиро-ван</a:t>
          </a:r>
          <a:r>
            <a:rPr lang="ru-RU" sz="2000" dirty="0"/>
            <a:t> на общение</a:t>
          </a:r>
        </a:p>
      </dgm:t>
    </dgm:pt>
    <dgm:pt modelId="{7EDE01C4-EEF6-4FB1-8E64-EEF3BE9677A0}" type="parTrans" cxnId="{E0E31C08-9456-45CB-8D7A-28167656DDB1}">
      <dgm:prSet/>
      <dgm:spPr/>
      <dgm:t>
        <a:bodyPr/>
        <a:lstStyle/>
        <a:p>
          <a:endParaRPr lang="ru-RU"/>
        </a:p>
      </dgm:t>
    </dgm:pt>
    <dgm:pt modelId="{934EDFEE-391C-49E8-99C4-ED3F49D2011E}" type="sibTrans" cxnId="{E0E31C08-9456-45CB-8D7A-28167656DDB1}">
      <dgm:prSet/>
      <dgm:spPr/>
      <dgm:t>
        <a:bodyPr/>
        <a:lstStyle/>
        <a:p>
          <a:endParaRPr lang="ru-RU"/>
        </a:p>
      </dgm:t>
    </dgm:pt>
    <dgm:pt modelId="{8EBFEDAF-52A3-4AD1-A6F2-AF44D7D4A11E}">
      <dgm:prSet phldrT="[Текст]" custT="1"/>
      <dgm:spPr>
        <a:solidFill>
          <a:schemeClr val="accent3">
            <a:lumMod val="75000"/>
            <a:alpha val="90000"/>
          </a:schemeClr>
        </a:solidFill>
      </dgm:spPr>
      <dgm:t>
        <a:bodyPr/>
        <a:lstStyle/>
        <a:p>
          <a:r>
            <a:rPr lang="ru-RU" sz="2000" dirty="0"/>
            <a:t>Устное</a:t>
          </a:r>
        </a:p>
      </dgm:t>
    </dgm:pt>
    <dgm:pt modelId="{14265ED1-346C-4754-9EE9-1B263132B947}" type="parTrans" cxnId="{FDFBE0AB-D296-4AB8-975B-6FEBA5B79204}">
      <dgm:prSet/>
      <dgm:spPr/>
      <dgm:t>
        <a:bodyPr/>
        <a:lstStyle/>
        <a:p>
          <a:endParaRPr lang="ru-RU"/>
        </a:p>
      </dgm:t>
    </dgm:pt>
    <dgm:pt modelId="{EC60BD56-DDBF-4930-B350-FB2971245AC1}" type="sibTrans" cxnId="{FDFBE0AB-D296-4AB8-975B-6FEBA5B79204}">
      <dgm:prSet/>
      <dgm:spPr/>
      <dgm:t>
        <a:bodyPr/>
        <a:lstStyle/>
        <a:p>
          <a:endParaRPr lang="ru-RU"/>
        </a:p>
      </dgm:t>
    </dgm:pt>
    <dgm:pt modelId="{58E45A9D-C82A-4834-915D-BBE91283F333}">
      <dgm:prSet phldrT="[Текст]" custT="1"/>
      <dgm:spPr/>
      <dgm:t>
        <a:bodyPr/>
        <a:lstStyle/>
        <a:p>
          <a:r>
            <a:rPr lang="ru-RU" sz="2000" dirty="0"/>
            <a:t>Ограниченно ориентирован на общение</a:t>
          </a:r>
        </a:p>
      </dgm:t>
    </dgm:pt>
    <dgm:pt modelId="{E587649D-ECC7-4558-8AA6-E6C7BA0B6807}" type="parTrans" cxnId="{FB3CAA61-2470-4235-834D-C837BB1AC744}">
      <dgm:prSet/>
      <dgm:spPr/>
      <dgm:t>
        <a:bodyPr/>
        <a:lstStyle/>
        <a:p>
          <a:endParaRPr lang="ru-RU"/>
        </a:p>
      </dgm:t>
    </dgm:pt>
    <dgm:pt modelId="{A6706CE5-D01C-490A-B9D6-356C93162276}" type="sibTrans" cxnId="{FB3CAA61-2470-4235-834D-C837BB1AC744}">
      <dgm:prSet/>
      <dgm:spPr/>
      <dgm:t>
        <a:bodyPr/>
        <a:lstStyle/>
        <a:p>
          <a:endParaRPr lang="ru-RU"/>
        </a:p>
      </dgm:t>
    </dgm:pt>
    <dgm:pt modelId="{7EC94296-514F-4F5F-8771-33918C8C53F7}">
      <dgm:prSet phldrT="[Текст]" custT="1"/>
      <dgm:spPr>
        <a:solidFill>
          <a:schemeClr val="accent4">
            <a:lumMod val="75000"/>
            <a:alpha val="90000"/>
          </a:schemeClr>
        </a:solidFill>
      </dgm:spPr>
      <dgm:t>
        <a:bodyPr/>
        <a:lstStyle/>
        <a:p>
          <a:r>
            <a:rPr lang="ru-RU" sz="2000" dirty="0"/>
            <a:t>Письменное</a:t>
          </a:r>
        </a:p>
      </dgm:t>
    </dgm:pt>
    <dgm:pt modelId="{309CD749-FBD3-4265-9D2E-813E568C15BB}" type="parTrans" cxnId="{132291BB-E9C7-486F-BAE3-FD23D58C4B2E}">
      <dgm:prSet/>
      <dgm:spPr/>
      <dgm:t>
        <a:bodyPr/>
        <a:lstStyle/>
        <a:p>
          <a:endParaRPr lang="ru-RU"/>
        </a:p>
      </dgm:t>
    </dgm:pt>
    <dgm:pt modelId="{A625BB44-CF0D-4593-9E89-6DAD0CA7455F}" type="sibTrans" cxnId="{132291BB-E9C7-486F-BAE3-FD23D58C4B2E}">
      <dgm:prSet/>
      <dgm:spPr/>
      <dgm:t>
        <a:bodyPr/>
        <a:lstStyle/>
        <a:p>
          <a:endParaRPr lang="ru-RU"/>
        </a:p>
      </dgm:t>
    </dgm:pt>
    <dgm:pt modelId="{C800D368-40E6-4903-B4FB-1AA7ECE263AD}">
      <dgm:prSet phldrT="[Текст]" custT="1"/>
      <dgm:spPr/>
      <dgm:t>
        <a:bodyPr/>
        <a:lstStyle/>
        <a:p>
          <a:r>
            <a:rPr lang="ru-RU" sz="2000" dirty="0"/>
            <a:t>Вынужденно ориентирован на общение</a:t>
          </a:r>
        </a:p>
      </dgm:t>
    </dgm:pt>
    <dgm:pt modelId="{92D9C862-32F0-4F94-858E-706915FF34D5}" type="parTrans" cxnId="{7E0EE933-76E4-43C4-A062-7D8FA6DCC421}">
      <dgm:prSet/>
      <dgm:spPr/>
      <dgm:t>
        <a:bodyPr/>
        <a:lstStyle/>
        <a:p>
          <a:endParaRPr lang="ru-RU"/>
        </a:p>
      </dgm:t>
    </dgm:pt>
    <dgm:pt modelId="{C0ED9F04-E0CE-40B8-991E-9B23EE5A1046}" type="sibTrans" cxnId="{7E0EE933-76E4-43C4-A062-7D8FA6DCC421}">
      <dgm:prSet/>
      <dgm:spPr/>
      <dgm:t>
        <a:bodyPr/>
        <a:lstStyle/>
        <a:p>
          <a:endParaRPr lang="ru-RU"/>
        </a:p>
      </dgm:t>
    </dgm:pt>
    <dgm:pt modelId="{053FDB5C-EF2E-4868-9B0B-75D757D3B110}">
      <dgm:prSet phldrT="[Текст]" custT="1"/>
      <dgm:spPr>
        <a:solidFill>
          <a:schemeClr val="accent5">
            <a:lumMod val="75000"/>
            <a:alpha val="90000"/>
          </a:schemeClr>
        </a:solidFill>
      </dgm:spPr>
      <dgm:t>
        <a:bodyPr/>
        <a:lstStyle/>
        <a:p>
          <a:r>
            <a:rPr lang="ru-RU" sz="2000" dirty="0" err="1"/>
            <a:t>Сознатель-ное</a:t>
          </a:r>
          <a:r>
            <a:rPr lang="ru-RU" sz="2000" dirty="0"/>
            <a:t> </a:t>
          </a:r>
          <a:r>
            <a:rPr lang="ru-RU" sz="2000" dirty="0" err="1"/>
            <a:t>ограни-чение</a:t>
          </a:r>
          <a:r>
            <a:rPr lang="ru-RU" sz="2000" dirty="0"/>
            <a:t> </a:t>
          </a:r>
          <a:r>
            <a:rPr lang="ru-RU" sz="2000" dirty="0" err="1"/>
            <a:t>коммуни-каций</a:t>
          </a:r>
          <a:endParaRPr lang="ru-RU" sz="2000" dirty="0"/>
        </a:p>
      </dgm:t>
    </dgm:pt>
    <dgm:pt modelId="{153C70D2-D0A2-4CEC-954E-D72ED4CB0946}" type="parTrans" cxnId="{845C0BA5-436A-44E7-B331-10255F27EC33}">
      <dgm:prSet/>
      <dgm:spPr/>
      <dgm:t>
        <a:bodyPr/>
        <a:lstStyle/>
        <a:p>
          <a:endParaRPr lang="ru-RU"/>
        </a:p>
      </dgm:t>
    </dgm:pt>
    <dgm:pt modelId="{E501F5AB-BC97-4913-AC5A-A6E34516EBFF}" type="sibTrans" cxnId="{845C0BA5-436A-44E7-B331-10255F27EC33}">
      <dgm:prSet/>
      <dgm:spPr/>
      <dgm:t>
        <a:bodyPr/>
        <a:lstStyle/>
        <a:p>
          <a:endParaRPr lang="ru-RU"/>
        </a:p>
      </dgm:t>
    </dgm:pt>
    <dgm:pt modelId="{F9055CAA-B399-4471-8F81-D80CF5645C43}">
      <dgm:prSet phldrT="[Текст]" custT="1"/>
      <dgm:spPr>
        <a:solidFill>
          <a:schemeClr val="accent5">
            <a:lumMod val="75000"/>
            <a:alpha val="90000"/>
          </a:schemeClr>
        </a:solidFill>
      </dgm:spPr>
      <dgm:t>
        <a:bodyPr/>
        <a:lstStyle/>
        <a:p>
          <a:r>
            <a:rPr lang="ru-RU" sz="2000" dirty="0"/>
            <a:t>Наличие обратной связи</a:t>
          </a:r>
        </a:p>
      </dgm:t>
    </dgm:pt>
    <dgm:pt modelId="{839E5385-6F3C-4BAC-99FB-7AC0418CD245}" type="parTrans" cxnId="{42CC2EAB-FD4C-4A5C-AD51-CA6FB34E8941}">
      <dgm:prSet/>
      <dgm:spPr/>
      <dgm:t>
        <a:bodyPr/>
        <a:lstStyle/>
        <a:p>
          <a:endParaRPr lang="ru-RU"/>
        </a:p>
      </dgm:t>
    </dgm:pt>
    <dgm:pt modelId="{1B22C0BC-BD2B-4B92-B1C7-B73C66389E81}" type="sibTrans" cxnId="{42CC2EAB-FD4C-4A5C-AD51-CA6FB34E8941}">
      <dgm:prSet/>
      <dgm:spPr/>
      <dgm:t>
        <a:bodyPr/>
        <a:lstStyle/>
        <a:p>
          <a:endParaRPr lang="ru-RU"/>
        </a:p>
      </dgm:t>
    </dgm:pt>
    <dgm:pt modelId="{40D3469F-9ED2-4758-A4EE-B966CB9FB7EC}">
      <dgm:prSet phldrT="[Текст]" custT="1"/>
      <dgm:spPr>
        <a:solidFill>
          <a:schemeClr val="accent3">
            <a:lumMod val="75000"/>
            <a:alpha val="90000"/>
          </a:schemeClr>
        </a:solidFill>
      </dgm:spPr>
      <dgm:t>
        <a:bodyPr/>
        <a:lstStyle/>
        <a:p>
          <a:r>
            <a:rPr lang="ru-RU" sz="2000" dirty="0" err="1"/>
            <a:t>Непосред-ственное</a:t>
          </a:r>
          <a:endParaRPr lang="ru-RU" sz="2000" dirty="0"/>
        </a:p>
      </dgm:t>
    </dgm:pt>
    <dgm:pt modelId="{3B9ECDCD-19E1-4BF3-AE68-BC3794715C94}" type="parTrans" cxnId="{7393AF27-3FA9-44BC-A8B9-360E74D2B001}">
      <dgm:prSet/>
      <dgm:spPr/>
      <dgm:t>
        <a:bodyPr/>
        <a:lstStyle/>
        <a:p>
          <a:endParaRPr lang="ru-RU"/>
        </a:p>
      </dgm:t>
    </dgm:pt>
    <dgm:pt modelId="{DAE2BFB9-741E-42B5-8E10-5D9F8D001B57}" type="sibTrans" cxnId="{7393AF27-3FA9-44BC-A8B9-360E74D2B001}">
      <dgm:prSet/>
      <dgm:spPr/>
      <dgm:t>
        <a:bodyPr/>
        <a:lstStyle/>
        <a:p>
          <a:endParaRPr lang="ru-RU"/>
        </a:p>
      </dgm:t>
    </dgm:pt>
    <dgm:pt modelId="{5BD023B0-CC2C-4CB0-B366-CB82DF854502}">
      <dgm:prSet phldrT="[Текст]" custT="1"/>
      <dgm:spPr>
        <a:solidFill>
          <a:schemeClr val="accent3">
            <a:lumMod val="75000"/>
            <a:alpha val="90000"/>
          </a:schemeClr>
        </a:solidFill>
      </dgm:spPr>
      <dgm:t>
        <a:bodyPr/>
        <a:lstStyle/>
        <a:p>
          <a:r>
            <a:rPr lang="ru-RU" sz="2000" dirty="0"/>
            <a:t>Неофициальное</a:t>
          </a:r>
        </a:p>
      </dgm:t>
    </dgm:pt>
    <dgm:pt modelId="{F7C83F9A-FF59-463E-8E75-E10B9CBE86B4}" type="parTrans" cxnId="{7031F0A9-9501-4238-B6CA-AC2B87D67659}">
      <dgm:prSet/>
      <dgm:spPr/>
      <dgm:t>
        <a:bodyPr/>
        <a:lstStyle/>
        <a:p>
          <a:endParaRPr lang="ru-RU"/>
        </a:p>
      </dgm:t>
    </dgm:pt>
    <dgm:pt modelId="{71C90A16-7F7A-4D6C-94D0-8CCBEE39FE90}" type="sibTrans" cxnId="{7031F0A9-9501-4238-B6CA-AC2B87D67659}">
      <dgm:prSet/>
      <dgm:spPr/>
      <dgm:t>
        <a:bodyPr/>
        <a:lstStyle/>
        <a:p>
          <a:endParaRPr lang="ru-RU"/>
        </a:p>
      </dgm:t>
    </dgm:pt>
    <dgm:pt modelId="{E81A8617-7DF9-414B-B9CE-8F164F1831ED}">
      <dgm:prSet phldrT="[Текст]" custT="1"/>
      <dgm:spPr>
        <a:solidFill>
          <a:schemeClr val="accent3">
            <a:lumMod val="75000"/>
            <a:alpha val="90000"/>
          </a:schemeClr>
        </a:solidFill>
      </dgm:spPr>
      <dgm:t>
        <a:bodyPr/>
        <a:lstStyle/>
        <a:p>
          <a:r>
            <a:rPr lang="ru-RU" sz="2000" dirty="0"/>
            <a:t>Наличие обратной связи</a:t>
          </a:r>
        </a:p>
      </dgm:t>
    </dgm:pt>
    <dgm:pt modelId="{9535E254-175D-425E-B0CB-F65E5F683A0D}" type="parTrans" cxnId="{99EF73E2-3E87-48BD-B6CD-C004850B6A13}">
      <dgm:prSet/>
      <dgm:spPr/>
      <dgm:t>
        <a:bodyPr/>
        <a:lstStyle/>
        <a:p>
          <a:endParaRPr lang="ru-RU"/>
        </a:p>
      </dgm:t>
    </dgm:pt>
    <dgm:pt modelId="{536058F1-81E9-41E5-B686-952181E5F24D}" type="sibTrans" cxnId="{99EF73E2-3E87-48BD-B6CD-C004850B6A13}">
      <dgm:prSet/>
      <dgm:spPr/>
      <dgm:t>
        <a:bodyPr/>
        <a:lstStyle/>
        <a:p>
          <a:endParaRPr lang="ru-RU"/>
        </a:p>
      </dgm:t>
    </dgm:pt>
    <dgm:pt modelId="{4F65713C-A020-4FFE-976D-C3B2D2B9BD42}">
      <dgm:prSet phldrT="[Текст]" custT="1"/>
      <dgm:spPr>
        <a:solidFill>
          <a:schemeClr val="accent4">
            <a:lumMod val="75000"/>
            <a:alpha val="90000"/>
          </a:schemeClr>
        </a:solidFill>
      </dgm:spPr>
      <dgm:t>
        <a:bodyPr/>
        <a:lstStyle/>
        <a:p>
          <a:r>
            <a:rPr lang="ru-RU" sz="2000" dirty="0" err="1"/>
            <a:t>Опосредо-ванное</a:t>
          </a:r>
          <a:endParaRPr lang="ru-RU" sz="2000" dirty="0"/>
        </a:p>
      </dgm:t>
    </dgm:pt>
    <dgm:pt modelId="{01CB6C16-1D00-46FD-B0AF-8816C04F2806}" type="parTrans" cxnId="{3C6E2D87-788C-4784-AA50-119511E01355}">
      <dgm:prSet/>
      <dgm:spPr/>
      <dgm:t>
        <a:bodyPr/>
        <a:lstStyle/>
        <a:p>
          <a:endParaRPr lang="ru-RU"/>
        </a:p>
      </dgm:t>
    </dgm:pt>
    <dgm:pt modelId="{1DFFB03D-AF08-4944-B916-64384E6CB506}" type="sibTrans" cxnId="{3C6E2D87-788C-4784-AA50-119511E01355}">
      <dgm:prSet/>
      <dgm:spPr/>
      <dgm:t>
        <a:bodyPr/>
        <a:lstStyle/>
        <a:p>
          <a:endParaRPr lang="ru-RU"/>
        </a:p>
      </dgm:t>
    </dgm:pt>
    <dgm:pt modelId="{413CEEC6-F36B-43FE-8DE6-AC0E3667E7F3}">
      <dgm:prSet phldrT="[Текст]" custT="1"/>
      <dgm:spPr>
        <a:solidFill>
          <a:schemeClr val="accent4">
            <a:lumMod val="75000"/>
            <a:alpha val="90000"/>
          </a:schemeClr>
        </a:solidFill>
      </dgm:spPr>
      <dgm:t>
        <a:bodyPr/>
        <a:lstStyle/>
        <a:p>
          <a:r>
            <a:rPr lang="ru-RU" sz="2000" dirty="0" err="1"/>
            <a:t>Официаль-ное</a:t>
          </a:r>
          <a:endParaRPr lang="ru-RU" sz="2000" dirty="0"/>
        </a:p>
      </dgm:t>
    </dgm:pt>
    <dgm:pt modelId="{2BA67911-EE88-4D80-9E45-D5A73C596AF9}" type="parTrans" cxnId="{F4F8C2B2-05C9-4F62-9D48-D20644455814}">
      <dgm:prSet/>
      <dgm:spPr/>
      <dgm:t>
        <a:bodyPr/>
        <a:lstStyle/>
        <a:p>
          <a:endParaRPr lang="ru-RU"/>
        </a:p>
      </dgm:t>
    </dgm:pt>
    <dgm:pt modelId="{D7386163-1E7B-401E-83D1-21D95A01857D}" type="sibTrans" cxnId="{F4F8C2B2-05C9-4F62-9D48-D20644455814}">
      <dgm:prSet/>
      <dgm:spPr/>
      <dgm:t>
        <a:bodyPr/>
        <a:lstStyle/>
        <a:p>
          <a:endParaRPr lang="ru-RU"/>
        </a:p>
      </dgm:t>
    </dgm:pt>
    <dgm:pt modelId="{589574BE-A8F0-4043-9D36-34329F265ED4}">
      <dgm:prSet phldrT="[Текст]" custT="1"/>
      <dgm:spPr>
        <a:solidFill>
          <a:schemeClr val="accent4">
            <a:lumMod val="75000"/>
            <a:alpha val="90000"/>
          </a:schemeClr>
        </a:solidFill>
      </dgm:spPr>
      <dgm:t>
        <a:bodyPr/>
        <a:lstStyle/>
        <a:p>
          <a:r>
            <a:rPr lang="ru-RU" sz="2000" dirty="0" err="1"/>
            <a:t>Ограничен-ная</a:t>
          </a:r>
          <a:r>
            <a:rPr lang="ru-RU" sz="2000" dirty="0"/>
            <a:t> обратная связь</a:t>
          </a:r>
        </a:p>
      </dgm:t>
    </dgm:pt>
    <dgm:pt modelId="{90FA9195-0F33-4A58-A779-2EE9B640EA83}" type="parTrans" cxnId="{40C4B4C4-27D1-4DE8-8D22-6D86D5204614}">
      <dgm:prSet/>
      <dgm:spPr/>
      <dgm:t>
        <a:bodyPr/>
        <a:lstStyle/>
        <a:p>
          <a:endParaRPr lang="ru-RU"/>
        </a:p>
      </dgm:t>
    </dgm:pt>
    <dgm:pt modelId="{2F5BD121-7179-4722-8E6B-2071D1D1BF55}" type="sibTrans" cxnId="{40C4B4C4-27D1-4DE8-8D22-6D86D5204614}">
      <dgm:prSet/>
      <dgm:spPr/>
      <dgm:t>
        <a:bodyPr/>
        <a:lstStyle/>
        <a:p>
          <a:endParaRPr lang="ru-RU"/>
        </a:p>
      </dgm:t>
    </dgm:pt>
    <dgm:pt modelId="{F4B4D4AB-3735-4829-9A40-E0A290D42901}">
      <dgm:prSet phldrT="[Текст]" custT="1"/>
      <dgm:spPr/>
      <dgm:t>
        <a:bodyPr/>
        <a:lstStyle/>
        <a:p>
          <a:r>
            <a:rPr lang="ru-RU" sz="2000" dirty="0"/>
            <a:t>Не ориентирован на общение</a:t>
          </a:r>
        </a:p>
      </dgm:t>
    </dgm:pt>
    <dgm:pt modelId="{74A60820-FDB9-4821-9E01-2347EC298C9E}" type="parTrans" cxnId="{ADB958A8-BD78-462C-8767-24604C1C298F}">
      <dgm:prSet/>
      <dgm:spPr/>
      <dgm:t>
        <a:bodyPr/>
        <a:lstStyle/>
        <a:p>
          <a:endParaRPr lang="ru-RU"/>
        </a:p>
      </dgm:t>
    </dgm:pt>
    <dgm:pt modelId="{107E55BC-871F-4900-8A34-28B92E7775BD}" type="sibTrans" cxnId="{ADB958A8-BD78-462C-8767-24604C1C298F}">
      <dgm:prSet/>
      <dgm:spPr/>
      <dgm:t>
        <a:bodyPr/>
        <a:lstStyle/>
        <a:p>
          <a:endParaRPr lang="ru-RU"/>
        </a:p>
      </dgm:t>
    </dgm:pt>
    <dgm:pt modelId="{63734235-C85F-446A-89A2-2AF3B725864C}">
      <dgm:prSet phldrT="[Текст]" custT="1"/>
      <dgm:spPr>
        <a:solidFill>
          <a:srgbClr val="C00000">
            <a:alpha val="90000"/>
          </a:srgbClr>
        </a:solidFill>
      </dgm:spPr>
      <dgm:t>
        <a:bodyPr/>
        <a:lstStyle/>
        <a:p>
          <a:r>
            <a:rPr lang="ru-RU" sz="2000" dirty="0"/>
            <a:t>Отсутствие обратной связи</a:t>
          </a:r>
        </a:p>
      </dgm:t>
    </dgm:pt>
    <dgm:pt modelId="{CB634AA9-A37C-47AB-96E8-F0992B2A05B9}" type="parTrans" cxnId="{EA615FE9-8AFB-4D41-B982-18C16997AE82}">
      <dgm:prSet/>
      <dgm:spPr/>
      <dgm:t>
        <a:bodyPr/>
        <a:lstStyle/>
        <a:p>
          <a:endParaRPr lang="ru-RU"/>
        </a:p>
      </dgm:t>
    </dgm:pt>
    <dgm:pt modelId="{F1FC87EB-0BFB-483D-9B43-E3B8D3C0E644}" type="sibTrans" cxnId="{EA615FE9-8AFB-4D41-B982-18C16997AE82}">
      <dgm:prSet/>
      <dgm:spPr/>
      <dgm:t>
        <a:bodyPr/>
        <a:lstStyle/>
        <a:p>
          <a:endParaRPr lang="ru-RU"/>
        </a:p>
      </dgm:t>
    </dgm:pt>
    <dgm:pt modelId="{43BA70F0-952A-43F5-AC9E-56F081D4E84A}">
      <dgm:prSet phldrT="[Текст]" custT="1"/>
      <dgm:spPr>
        <a:solidFill>
          <a:srgbClr val="C00000">
            <a:alpha val="90000"/>
          </a:srgbClr>
        </a:solidFill>
      </dgm:spPr>
      <dgm:t>
        <a:bodyPr/>
        <a:lstStyle/>
        <a:p>
          <a:r>
            <a:rPr lang="ru-RU" sz="2000" dirty="0"/>
            <a:t>Минимум </a:t>
          </a:r>
          <a:r>
            <a:rPr lang="ru-RU" sz="2000" dirty="0" err="1"/>
            <a:t>коммуни-каций</a:t>
          </a:r>
          <a:endParaRPr lang="ru-RU" sz="2000" dirty="0"/>
        </a:p>
      </dgm:t>
    </dgm:pt>
    <dgm:pt modelId="{8BF5870A-03AE-415F-97D6-1395E6C6D017}" type="parTrans" cxnId="{EC3D4F8B-EE83-4366-AC70-BF65C9F8905C}">
      <dgm:prSet/>
      <dgm:spPr/>
      <dgm:t>
        <a:bodyPr/>
        <a:lstStyle/>
        <a:p>
          <a:endParaRPr lang="ru-RU"/>
        </a:p>
      </dgm:t>
    </dgm:pt>
    <dgm:pt modelId="{5FC029B2-C3C7-41F2-9A48-EC9965D26212}" type="sibTrans" cxnId="{EC3D4F8B-EE83-4366-AC70-BF65C9F8905C}">
      <dgm:prSet/>
      <dgm:spPr/>
      <dgm:t>
        <a:bodyPr/>
        <a:lstStyle/>
        <a:p>
          <a:endParaRPr lang="ru-RU"/>
        </a:p>
      </dgm:t>
    </dgm:pt>
    <dgm:pt modelId="{46054088-F6A9-4FB2-A0D1-5A8F51185CDC}" type="pres">
      <dgm:prSet presAssocID="{628262EC-06BE-40D9-A9CD-03E8C1F55BCE}" presName="Name0" presStyleCnt="0">
        <dgm:presLayoutVars>
          <dgm:dir/>
          <dgm:animLvl val="lvl"/>
          <dgm:resizeHandles val="exact"/>
        </dgm:presLayoutVars>
      </dgm:prSet>
      <dgm:spPr/>
    </dgm:pt>
    <dgm:pt modelId="{37F6D94C-FCEA-45F2-A6B8-0939143C8CB2}" type="pres">
      <dgm:prSet presAssocID="{4B8AB317-1C7B-431C-9589-0EDA706A5829}" presName="composite" presStyleCnt="0"/>
      <dgm:spPr/>
    </dgm:pt>
    <dgm:pt modelId="{DBE7E143-8599-402A-B6C2-DABCA977F7AA}" type="pres">
      <dgm:prSet presAssocID="{4B8AB317-1C7B-431C-9589-0EDA706A5829}" presName="parTx" presStyleLbl="alignNode1" presStyleIdx="0" presStyleCnt="4">
        <dgm:presLayoutVars>
          <dgm:chMax val="0"/>
          <dgm:chPref val="0"/>
          <dgm:bulletEnabled val="1"/>
        </dgm:presLayoutVars>
      </dgm:prSet>
      <dgm:spPr/>
    </dgm:pt>
    <dgm:pt modelId="{95E4B1DF-8B0A-4B13-83C8-E3C67652BC97}" type="pres">
      <dgm:prSet presAssocID="{4B8AB317-1C7B-431C-9589-0EDA706A5829}" presName="desTx" presStyleLbl="alignAccFollowNode1" presStyleIdx="0" presStyleCnt="4">
        <dgm:presLayoutVars>
          <dgm:bulletEnabled val="1"/>
        </dgm:presLayoutVars>
      </dgm:prSet>
      <dgm:spPr/>
    </dgm:pt>
    <dgm:pt modelId="{259DEB39-ED72-4914-9FBD-F079096256C9}" type="pres">
      <dgm:prSet presAssocID="{934EDFEE-391C-49E8-99C4-ED3F49D2011E}" presName="space" presStyleCnt="0"/>
      <dgm:spPr/>
    </dgm:pt>
    <dgm:pt modelId="{4082CDC9-9CE6-40A3-A4C4-37BE87B87ADF}" type="pres">
      <dgm:prSet presAssocID="{58E45A9D-C82A-4834-915D-BBE91283F333}" presName="composite" presStyleCnt="0"/>
      <dgm:spPr/>
    </dgm:pt>
    <dgm:pt modelId="{617C5EBC-7AEC-4DC0-8DC7-16777A870313}" type="pres">
      <dgm:prSet presAssocID="{58E45A9D-C82A-4834-915D-BBE91283F333}" presName="parTx" presStyleLbl="alignNode1" presStyleIdx="1" presStyleCnt="4">
        <dgm:presLayoutVars>
          <dgm:chMax val="0"/>
          <dgm:chPref val="0"/>
          <dgm:bulletEnabled val="1"/>
        </dgm:presLayoutVars>
      </dgm:prSet>
      <dgm:spPr/>
    </dgm:pt>
    <dgm:pt modelId="{A609973E-CE8B-41A6-8977-D5A3CA4961A4}" type="pres">
      <dgm:prSet presAssocID="{58E45A9D-C82A-4834-915D-BBE91283F333}" presName="desTx" presStyleLbl="alignAccFollowNode1" presStyleIdx="1" presStyleCnt="4">
        <dgm:presLayoutVars>
          <dgm:bulletEnabled val="1"/>
        </dgm:presLayoutVars>
      </dgm:prSet>
      <dgm:spPr/>
    </dgm:pt>
    <dgm:pt modelId="{6EFE1072-BBDA-4F29-9141-32DA79D46F5B}" type="pres">
      <dgm:prSet presAssocID="{A6706CE5-D01C-490A-B9D6-356C93162276}" presName="space" presStyleCnt="0"/>
      <dgm:spPr/>
    </dgm:pt>
    <dgm:pt modelId="{3310BAEA-CBA8-44C4-805C-4DEFD60951CD}" type="pres">
      <dgm:prSet presAssocID="{C800D368-40E6-4903-B4FB-1AA7ECE263AD}" presName="composite" presStyleCnt="0"/>
      <dgm:spPr/>
    </dgm:pt>
    <dgm:pt modelId="{B1C8872A-117D-4565-9B17-628F5AF0228D}" type="pres">
      <dgm:prSet presAssocID="{C800D368-40E6-4903-B4FB-1AA7ECE263AD}" presName="parTx" presStyleLbl="alignNode1" presStyleIdx="2" presStyleCnt="4">
        <dgm:presLayoutVars>
          <dgm:chMax val="0"/>
          <dgm:chPref val="0"/>
          <dgm:bulletEnabled val="1"/>
        </dgm:presLayoutVars>
      </dgm:prSet>
      <dgm:spPr/>
    </dgm:pt>
    <dgm:pt modelId="{17C097AF-001C-4C77-97BD-09D4BC59CD8F}" type="pres">
      <dgm:prSet presAssocID="{C800D368-40E6-4903-B4FB-1AA7ECE263AD}" presName="desTx" presStyleLbl="alignAccFollowNode1" presStyleIdx="2" presStyleCnt="4">
        <dgm:presLayoutVars>
          <dgm:bulletEnabled val="1"/>
        </dgm:presLayoutVars>
      </dgm:prSet>
      <dgm:spPr/>
    </dgm:pt>
    <dgm:pt modelId="{2728C4C0-5563-4B04-A5CA-06562EDCC500}" type="pres">
      <dgm:prSet presAssocID="{C0ED9F04-E0CE-40B8-991E-9B23EE5A1046}" presName="space" presStyleCnt="0"/>
      <dgm:spPr/>
    </dgm:pt>
    <dgm:pt modelId="{9A20DEFA-FC9A-44B6-9E34-C2D4003451F6}" type="pres">
      <dgm:prSet presAssocID="{F4B4D4AB-3735-4829-9A40-E0A290D42901}" presName="composite" presStyleCnt="0"/>
      <dgm:spPr/>
    </dgm:pt>
    <dgm:pt modelId="{BC9FB4D9-7385-46C0-BEB8-17E7F01804CF}" type="pres">
      <dgm:prSet presAssocID="{F4B4D4AB-3735-4829-9A40-E0A290D42901}" presName="parTx" presStyleLbl="alignNode1" presStyleIdx="3" presStyleCnt="4">
        <dgm:presLayoutVars>
          <dgm:chMax val="0"/>
          <dgm:chPref val="0"/>
          <dgm:bulletEnabled val="1"/>
        </dgm:presLayoutVars>
      </dgm:prSet>
      <dgm:spPr/>
    </dgm:pt>
    <dgm:pt modelId="{FAE403D1-260C-4168-957C-9BE1F92C07FC}" type="pres">
      <dgm:prSet presAssocID="{F4B4D4AB-3735-4829-9A40-E0A290D42901}" presName="desTx" presStyleLbl="alignAccFollowNode1" presStyleIdx="3" presStyleCnt="4">
        <dgm:presLayoutVars>
          <dgm:bulletEnabled val="1"/>
        </dgm:presLayoutVars>
      </dgm:prSet>
      <dgm:spPr/>
    </dgm:pt>
  </dgm:ptLst>
  <dgm:cxnLst>
    <dgm:cxn modelId="{5F977D02-CE3B-4373-9A63-A1117E1D2789}" type="presOf" srcId="{413CEEC6-F36B-43FE-8DE6-AC0E3667E7F3}" destId="{A609973E-CE8B-41A6-8977-D5A3CA4961A4}" srcOrd="0" destOrd="2" presId="urn:microsoft.com/office/officeart/2005/8/layout/hList1"/>
    <dgm:cxn modelId="{6FC8FB04-B3BC-4BA2-B15A-AD6BCA027BCD}" type="presOf" srcId="{4F65713C-A020-4FFE-976D-C3B2D2B9BD42}" destId="{A609973E-CE8B-41A6-8977-D5A3CA4961A4}" srcOrd="0" destOrd="1" presId="urn:microsoft.com/office/officeart/2005/8/layout/hList1"/>
    <dgm:cxn modelId="{E0E31C08-9456-45CB-8D7A-28167656DDB1}" srcId="{628262EC-06BE-40D9-A9CD-03E8C1F55BCE}" destId="{4B8AB317-1C7B-431C-9589-0EDA706A5829}" srcOrd="0" destOrd="0" parTransId="{7EDE01C4-EEF6-4FB1-8E64-EEF3BE9677A0}" sibTransId="{934EDFEE-391C-49E8-99C4-ED3F49D2011E}"/>
    <dgm:cxn modelId="{C004BA0F-DED1-48C7-B0FD-8EC70A61207A}" type="presOf" srcId="{053FDB5C-EF2E-4868-9B0B-75D757D3B110}" destId="{17C097AF-001C-4C77-97BD-09D4BC59CD8F}" srcOrd="0" destOrd="0" presId="urn:microsoft.com/office/officeart/2005/8/layout/hList1"/>
    <dgm:cxn modelId="{7393AF27-3FA9-44BC-A8B9-360E74D2B001}" srcId="{4B8AB317-1C7B-431C-9589-0EDA706A5829}" destId="{40D3469F-9ED2-4758-A4EE-B966CB9FB7EC}" srcOrd="1" destOrd="0" parTransId="{3B9ECDCD-19E1-4BF3-AE68-BC3794715C94}" sibTransId="{DAE2BFB9-741E-42B5-8E10-5D9F8D001B57}"/>
    <dgm:cxn modelId="{7E0EE933-76E4-43C4-A062-7D8FA6DCC421}" srcId="{628262EC-06BE-40D9-A9CD-03E8C1F55BCE}" destId="{C800D368-40E6-4903-B4FB-1AA7ECE263AD}" srcOrd="2" destOrd="0" parTransId="{92D9C862-32F0-4F94-858E-706915FF34D5}" sibTransId="{C0ED9F04-E0CE-40B8-991E-9B23EE5A1046}"/>
    <dgm:cxn modelId="{FB3CAA61-2470-4235-834D-C837BB1AC744}" srcId="{628262EC-06BE-40D9-A9CD-03E8C1F55BCE}" destId="{58E45A9D-C82A-4834-915D-BBE91283F333}" srcOrd="1" destOrd="0" parTransId="{E587649D-ECC7-4558-8AA6-E6C7BA0B6807}" sibTransId="{A6706CE5-D01C-490A-B9D6-356C93162276}"/>
    <dgm:cxn modelId="{AE8B4D75-6DAC-43B2-850D-E478450DF6EA}" type="presOf" srcId="{628262EC-06BE-40D9-A9CD-03E8C1F55BCE}" destId="{46054088-F6A9-4FB2-A0D1-5A8F51185CDC}" srcOrd="0" destOrd="0" presId="urn:microsoft.com/office/officeart/2005/8/layout/hList1"/>
    <dgm:cxn modelId="{B9873081-4B1C-42C7-9A03-6EB4DF239F51}" type="presOf" srcId="{40D3469F-9ED2-4758-A4EE-B966CB9FB7EC}" destId="{95E4B1DF-8B0A-4B13-83C8-E3C67652BC97}" srcOrd="0" destOrd="1" presId="urn:microsoft.com/office/officeart/2005/8/layout/hList1"/>
    <dgm:cxn modelId="{3C6E2D87-788C-4784-AA50-119511E01355}" srcId="{58E45A9D-C82A-4834-915D-BBE91283F333}" destId="{4F65713C-A020-4FFE-976D-C3B2D2B9BD42}" srcOrd="1" destOrd="0" parTransId="{01CB6C16-1D00-46FD-B0AF-8816C04F2806}" sibTransId="{1DFFB03D-AF08-4944-B916-64384E6CB506}"/>
    <dgm:cxn modelId="{EC3D4F8B-EE83-4366-AC70-BF65C9F8905C}" srcId="{F4B4D4AB-3735-4829-9A40-E0A290D42901}" destId="{43BA70F0-952A-43F5-AC9E-56F081D4E84A}" srcOrd="1" destOrd="0" parTransId="{8BF5870A-03AE-415F-97D6-1395E6C6D017}" sibTransId="{5FC029B2-C3C7-41F2-9A48-EC9965D26212}"/>
    <dgm:cxn modelId="{7250A68D-7F63-46E2-9959-2E5570AB9628}" type="presOf" srcId="{43BA70F0-952A-43F5-AC9E-56F081D4E84A}" destId="{FAE403D1-260C-4168-957C-9BE1F92C07FC}" srcOrd="0" destOrd="1" presId="urn:microsoft.com/office/officeart/2005/8/layout/hList1"/>
    <dgm:cxn modelId="{06305091-86C8-48A7-9519-C16E4E7537B9}" type="presOf" srcId="{E81A8617-7DF9-414B-B9CE-8F164F1831ED}" destId="{95E4B1DF-8B0A-4B13-83C8-E3C67652BC97}" srcOrd="0" destOrd="3" presId="urn:microsoft.com/office/officeart/2005/8/layout/hList1"/>
    <dgm:cxn modelId="{04259092-51CD-4C77-89D7-297A0B3D8239}" type="presOf" srcId="{C800D368-40E6-4903-B4FB-1AA7ECE263AD}" destId="{B1C8872A-117D-4565-9B17-628F5AF0228D}" srcOrd="0" destOrd="0" presId="urn:microsoft.com/office/officeart/2005/8/layout/hList1"/>
    <dgm:cxn modelId="{3332B699-B27D-4B71-AA0A-023E281FCC4A}" type="presOf" srcId="{7EC94296-514F-4F5F-8771-33918C8C53F7}" destId="{A609973E-CE8B-41A6-8977-D5A3CA4961A4}" srcOrd="0" destOrd="0" presId="urn:microsoft.com/office/officeart/2005/8/layout/hList1"/>
    <dgm:cxn modelId="{845C0BA5-436A-44E7-B331-10255F27EC33}" srcId="{C800D368-40E6-4903-B4FB-1AA7ECE263AD}" destId="{053FDB5C-EF2E-4868-9B0B-75D757D3B110}" srcOrd="0" destOrd="0" parTransId="{153C70D2-D0A2-4CEC-954E-D72ED4CB0946}" sibTransId="{E501F5AB-BC97-4913-AC5A-A6E34516EBFF}"/>
    <dgm:cxn modelId="{45C843A6-6672-45DD-98D7-4A398E4C2BFF}" type="presOf" srcId="{F4B4D4AB-3735-4829-9A40-E0A290D42901}" destId="{BC9FB4D9-7385-46C0-BEB8-17E7F01804CF}" srcOrd="0" destOrd="0" presId="urn:microsoft.com/office/officeart/2005/8/layout/hList1"/>
    <dgm:cxn modelId="{ADB958A8-BD78-462C-8767-24604C1C298F}" srcId="{628262EC-06BE-40D9-A9CD-03E8C1F55BCE}" destId="{F4B4D4AB-3735-4829-9A40-E0A290D42901}" srcOrd="3" destOrd="0" parTransId="{74A60820-FDB9-4821-9E01-2347EC298C9E}" sibTransId="{107E55BC-871F-4900-8A34-28B92E7775BD}"/>
    <dgm:cxn modelId="{7031F0A9-9501-4238-B6CA-AC2B87D67659}" srcId="{4B8AB317-1C7B-431C-9589-0EDA706A5829}" destId="{5BD023B0-CC2C-4CB0-B366-CB82DF854502}" srcOrd="2" destOrd="0" parTransId="{F7C83F9A-FF59-463E-8E75-E10B9CBE86B4}" sibTransId="{71C90A16-7F7A-4D6C-94D0-8CCBEE39FE90}"/>
    <dgm:cxn modelId="{42CC2EAB-FD4C-4A5C-AD51-CA6FB34E8941}" srcId="{C800D368-40E6-4903-B4FB-1AA7ECE263AD}" destId="{F9055CAA-B399-4471-8F81-D80CF5645C43}" srcOrd="1" destOrd="0" parTransId="{839E5385-6F3C-4BAC-99FB-7AC0418CD245}" sibTransId="{1B22C0BC-BD2B-4B92-B1C7-B73C66389E81}"/>
    <dgm:cxn modelId="{FDFBE0AB-D296-4AB8-975B-6FEBA5B79204}" srcId="{4B8AB317-1C7B-431C-9589-0EDA706A5829}" destId="{8EBFEDAF-52A3-4AD1-A6F2-AF44D7D4A11E}" srcOrd="0" destOrd="0" parTransId="{14265ED1-346C-4754-9EE9-1B263132B947}" sibTransId="{EC60BD56-DDBF-4930-B350-FB2971245AC1}"/>
    <dgm:cxn modelId="{F4F8C2B2-05C9-4F62-9D48-D20644455814}" srcId="{58E45A9D-C82A-4834-915D-BBE91283F333}" destId="{413CEEC6-F36B-43FE-8DE6-AC0E3667E7F3}" srcOrd="2" destOrd="0" parTransId="{2BA67911-EE88-4D80-9E45-D5A73C596AF9}" sibTransId="{D7386163-1E7B-401E-83D1-21D95A01857D}"/>
    <dgm:cxn modelId="{132291BB-E9C7-486F-BAE3-FD23D58C4B2E}" srcId="{58E45A9D-C82A-4834-915D-BBE91283F333}" destId="{7EC94296-514F-4F5F-8771-33918C8C53F7}" srcOrd="0" destOrd="0" parTransId="{309CD749-FBD3-4265-9D2E-813E568C15BB}" sibTransId="{A625BB44-CF0D-4593-9E89-6DAD0CA7455F}"/>
    <dgm:cxn modelId="{DD31AAC1-E099-4D52-9E9D-526B9A7CF99A}" type="presOf" srcId="{F9055CAA-B399-4471-8F81-D80CF5645C43}" destId="{17C097AF-001C-4C77-97BD-09D4BC59CD8F}" srcOrd="0" destOrd="1" presId="urn:microsoft.com/office/officeart/2005/8/layout/hList1"/>
    <dgm:cxn modelId="{619E27C3-FED0-42FA-8292-BAA16B529CA8}" type="presOf" srcId="{589574BE-A8F0-4043-9D36-34329F265ED4}" destId="{A609973E-CE8B-41A6-8977-D5A3CA4961A4}" srcOrd="0" destOrd="3" presId="urn:microsoft.com/office/officeart/2005/8/layout/hList1"/>
    <dgm:cxn modelId="{40C4B4C4-27D1-4DE8-8D22-6D86D5204614}" srcId="{58E45A9D-C82A-4834-915D-BBE91283F333}" destId="{589574BE-A8F0-4043-9D36-34329F265ED4}" srcOrd="3" destOrd="0" parTransId="{90FA9195-0F33-4A58-A779-2EE9B640EA83}" sibTransId="{2F5BD121-7179-4722-8E6B-2071D1D1BF55}"/>
    <dgm:cxn modelId="{F4541AE0-8940-4755-B916-455106905D0B}" type="presOf" srcId="{5BD023B0-CC2C-4CB0-B366-CB82DF854502}" destId="{95E4B1DF-8B0A-4B13-83C8-E3C67652BC97}" srcOrd="0" destOrd="2" presId="urn:microsoft.com/office/officeart/2005/8/layout/hList1"/>
    <dgm:cxn modelId="{99EF73E2-3E87-48BD-B6CD-C004850B6A13}" srcId="{4B8AB317-1C7B-431C-9589-0EDA706A5829}" destId="{E81A8617-7DF9-414B-B9CE-8F164F1831ED}" srcOrd="3" destOrd="0" parTransId="{9535E254-175D-425E-B0CB-F65E5F683A0D}" sibTransId="{536058F1-81E9-41E5-B686-952181E5F24D}"/>
    <dgm:cxn modelId="{F3A39AE3-4816-4F63-BB83-9DE284464DDD}" type="presOf" srcId="{63734235-C85F-446A-89A2-2AF3B725864C}" destId="{FAE403D1-260C-4168-957C-9BE1F92C07FC}" srcOrd="0" destOrd="0" presId="urn:microsoft.com/office/officeart/2005/8/layout/hList1"/>
    <dgm:cxn modelId="{4C83CBE6-0E6A-49AA-9E01-184FA2C4567E}" type="presOf" srcId="{58E45A9D-C82A-4834-915D-BBE91283F333}" destId="{617C5EBC-7AEC-4DC0-8DC7-16777A870313}" srcOrd="0" destOrd="0" presId="urn:microsoft.com/office/officeart/2005/8/layout/hList1"/>
    <dgm:cxn modelId="{EA615FE9-8AFB-4D41-B982-18C16997AE82}" srcId="{F4B4D4AB-3735-4829-9A40-E0A290D42901}" destId="{63734235-C85F-446A-89A2-2AF3B725864C}" srcOrd="0" destOrd="0" parTransId="{CB634AA9-A37C-47AB-96E8-F0992B2A05B9}" sibTransId="{F1FC87EB-0BFB-483D-9B43-E3B8D3C0E644}"/>
    <dgm:cxn modelId="{27E3E3F1-304D-48B6-BACD-76EEBAFA4DC9}" type="presOf" srcId="{4B8AB317-1C7B-431C-9589-0EDA706A5829}" destId="{DBE7E143-8599-402A-B6C2-DABCA977F7AA}" srcOrd="0" destOrd="0" presId="urn:microsoft.com/office/officeart/2005/8/layout/hList1"/>
    <dgm:cxn modelId="{F62431F2-6E04-49A4-9D45-0B61F52FAB24}" type="presOf" srcId="{8EBFEDAF-52A3-4AD1-A6F2-AF44D7D4A11E}" destId="{95E4B1DF-8B0A-4B13-83C8-E3C67652BC97}" srcOrd="0" destOrd="0" presId="urn:microsoft.com/office/officeart/2005/8/layout/hList1"/>
    <dgm:cxn modelId="{BDD24611-E0ED-40AA-8A0C-E9F8A8045ABF}" type="presParOf" srcId="{46054088-F6A9-4FB2-A0D1-5A8F51185CDC}" destId="{37F6D94C-FCEA-45F2-A6B8-0939143C8CB2}" srcOrd="0" destOrd="0" presId="urn:microsoft.com/office/officeart/2005/8/layout/hList1"/>
    <dgm:cxn modelId="{C3F5CFA6-B442-414E-8DBE-3FCFAEA4E8C2}" type="presParOf" srcId="{37F6D94C-FCEA-45F2-A6B8-0939143C8CB2}" destId="{DBE7E143-8599-402A-B6C2-DABCA977F7AA}" srcOrd="0" destOrd="0" presId="urn:microsoft.com/office/officeart/2005/8/layout/hList1"/>
    <dgm:cxn modelId="{0E3CA9F0-5003-4FD0-828D-6D5E0EC9BD03}" type="presParOf" srcId="{37F6D94C-FCEA-45F2-A6B8-0939143C8CB2}" destId="{95E4B1DF-8B0A-4B13-83C8-E3C67652BC97}" srcOrd="1" destOrd="0" presId="urn:microsoft.com/office/officeart/2005/8/layout/hList1"/>
    <dgm:cxn modelId="{B3AE6122-ED2A-4DD2-8BDD-DB1936E7A98A}" type="presParOf" srcId="{46054088-F6A9-4FB2-A0D1-5A8F51185CDC}" destId="{259DEB39-ED72-4914-9FBD-F079096256C9}" srcOrd="1" destOrd="0" presId="urn:microsoft.com/office/officeart/2005/8/layout/hList1"/>
    <dgm:cxn modelId="{DE1E63DE-9079-4FCB-B236-CF6BDBB71C30}" type="presParOf" srcId="{46054088-F6A9-4FB2-A0D1-5A8F51185CDC}" destId="{4082CDC9-9CE6-40A3-A4C4-37BE87B87ADF}" srcOrd="2" destOrd="0" presId="urn:microsoft.com/office/officeart/2005/8/layout/hList1"/>
    <dgm:cxn modelId="{1BD1E50A-57C7-42AD-8C5C-E050B2B2966F}" type="presParOf" srcId="{4082CDC9-9CE6-40A3-A4C4-37BE87B87ADF}" destId="{617C5EBC-7AEC-4DC0-8DC7-16777A870313}" srcOrd="0" destOrd="0" presId="urn:microsoft.com/office/officeart/2005/8/layout/hList1"/>
    <dgm:cxn modelId="{14FC0AC0-7861-4379-B5DF-AB7E15478774}" type="presParOf" srcId="{4082CDC9-9CE6-40A3-A4C4-37BE87B87ADF}" destId="{A609973E-CE8B-41A6-8977-D5A3CA4961A4}" srcOrd="1" destOrd="0" presId="urn:microsoft.com/office/officeart/2005/8/layout/hList1"/>
    <dgm:cxn modelId="{A6A85ABF-1158-46BB-BF1C-E44B58FCBACB}" type="presParOf" srcId="{46054088-F6A9-4FB2-A0D1-5A8F51185CDC}" destId="{6EFE1072-BBDA-4F29-9141-32DA79D46F5B}" srcOrd="3" destOrd="0" presId="urn:microsoft.com/office/officeart/2005/8/layout/hList1"/>
    <dgm:cxn modelId="{1F9F5839-8620-49B3-AF70-82C1AF778518}" type="presParOf" srcId="{46054088-F6A9-4FB2-A0D1-5A8F51185CDC}" destId="{3310BAEA-CBA8-44C4-805C-4DEFD60951CD}" srcOrd="4" destOrd="0" presId="urn:microsoft.com/office/officeart/2005/8/layout/hList1"/>
    <dgm:cxn modelId="{6CBBBDC6-DF0E-4BB7-86F7-F78A81B39A3E}" type="presParOf" srcId="{3310BAEA-CBA8-44C4-805C-4DEFD60951CD}" destId="{B1C8872A-117D-4565-9B17-628F5AF0228D}" srcOrd="0" destOrd="0" presId="urn:microsoft.com/office/officeart/2005/8/layout/hList1"/>
    <dgm:cxn modelId="{71CB734F-4002-47BC-9ADA-77160834476D}" type="presParOf" srcId="{3310BAEA-CBA8-44C4-805C-4DEFD60951CD}" destId="{17C097AF-001C-4C77-97BD-09D4BC59CD8F}" srcOrd="1" destOrd="0" presId="urn:microsoft.com/office/officeart/2005/8/layout/hList1"/>
    <dgm:cxn modelId="{9B522EB2-3CAE-42C1-B4AC-25416BB3580D}" type="presParOf" srcId="{46054088-F6A9-4FB2-A0D1-5A8F51185CDC}" destId="{2728C4C0-5563-4B04-A5CA-06562EDCC500}" srcOrd="5" destOrd="0" presId="urn:microsoft.com/office/officeart/2005/8/layout/hList1"/>
    <dgm:cxn modelId="{22C6B444-D348-41E4-9783-0C4D105ACC59}" type="presParOf" srcId="{46054088-F6A9-4FB2-A0D1-5A8F51185CDC}" destId="{9A20DEFA-FC9A-44B6-9E34-C2D4003451F6}" srcOrd="6" destOrd="0" presId="urn:microsoft.com/office/officeart/2005/8/layout/hList1"/>
    <dgm:cxn modelId="{90790ECD-A672-435E-AF5D-23657648808D}" type="presParOf" srcId="{9A20DEFA-FC9A-44B6-9E34-C2D4003451F6}" destId="{BC9FB4D9-7385-46C0-BEB8-17E7F01804CF}" srcOrd="0" destOrd="0" presId="urn:microsoft.com/office/officeart/2005/8/layout/hList1"/>
    <dgm:cxn modelId="{3F20C923-96F8-479C-A5F8-8AB0FF083952}" type="presParOf" srcId="{9A20DEFA-FC9A-44B6-9E34-C2D4003451F6}" destId="{FAE403D1-260C-4168-957C-9BE1F92C07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1D6A0-5AE2-4AEA-AE66-C30F5BAB97E3}" type="doc">
      <dgm:prSet loTypeId="urn:microsoft.com/office/officeart/2005/8/layout/default#3" loCatId="list" qsTypeId="urn:microsoft.com/office/officeart/2005/8/quickstyle/3d1" qsCatId="3D" csTypeId="urn:microsoft.com/office/officeart/2005/8/colors/colorful1#8" csCatId="colorful" phldr="1"/>
      <dgm:spPr/>
      <dgm:t>
        <a:bodyPr/>
        <a:lstStyle/>
        <a:p>
          <a:endParaRPr lang="ru-RU"/>
        </a:p>
      </dgm:t>
    </dgm:pt>
    <dgm:pt modelId="{C8AC357D-5D33-4894-87CF-5BC45AAE0F80}">
      <dgm:prSet phldrT="[Текст]"/>
      <dgm:spPr/>
      <dgm:t>
        <a:bodyPr/>
        <a:lstStyle/>
        <a:p>
          <a:r>
            <a:rPr lang="ru-RU" dirty="0"/>
            <a:t>Пожелания</a:t>
          </a:r>
        </a:p>
      </dgm:t>
    </dgm:pt>
    <dgm:pt modelId="{E8F21D93-1039-4583-8B1B-1C4B5E65C4E2}" type="parTrans" cxnId="{39E47B1C-CEC7-4A56-86DF-461FE0D40448}">
      <dgm:prSet/>
      <dgm:spPr/>
      <dgm:t>
        <a:bodyPr/>
        <a:lstStyle/>
        <a:p>
          <a:endParaRPr lang="ru-RU"/>
        </a:p>
      </dgm:t>
    </dgm:pt>
    <dgm:pt modelId="{37A8669E-915E-4480-98B9-B153699D108B}" type="sibTrans" cxnId="{39E47B1C-CEC7-4A56-86DF-461FE0D40448}">
      <dgm:prSet/>
      <dgm:spPr/>
      <dgm:t>
        <a:bodyPr/>
        <a:lstStyle/>
        <a:p>
          <a:endParaRPr lang="ru-RU"/>
        </a:p>
      </dgm:t>
    </dgm:pt>
    <dgm:pt modelId="{43CE5823-BCDE-43B4-BD50-9557BAC74228}">
      <dgm:prSet phldrT="[Текст]"/>
      <dgm:spPr/>
      <dgm:t>
        <a:bodyPr/>
        <a:lstStyle/>
        <a:p>
          <a:r>
            <a:rPr lang="ru-RU" dirty="0"/>
            <a:t>Советы</a:t>
          </a:r>
        </a:p>
      </dgm:t>
    </dgm:pt>
    <dgm:pt modelId="{BF9F6E95-D1FD-4274-889D-9ECB77BF0CF9}" type="parTrans" cxnId="{2AD1C7C3-3DA8-4442-BBFA-D737DFAD7C21}">
      <dgm:prSet/>
      <dgm:spPr/>
      <dgm:t>
        <a:bodyPr/>
        <a:lstStyle/>
        <a:p>
          <a:endParaRPr lang="ru-RU"/>
        </a:p>
      </dgm:t>
    </dgm:pt>
    <dgm:pt modelId="{7D750360-151C-44BC-8EAD-D1CD19735DDA}" type="sibTrans" cxnId="{2AD1C7C3-3DA8-4442-BBFA-D737DFAD7C21}">
      <dgm:prSet/>
      <dgm:spPr/>
      <dgm:t>
        <a:bodyPr/>
        <a:lstStyle/>
        <a:p>
          <a:endParaRPr lang="ru-RU"/>
        </a:p>
      </dgm:t>
    </dgm:pt>
    <dgm:pt modelId="{58A0C3B4-5723-473D-914A-D92634BA9093}">
      <dgm:prSet phldrT="[Текст]"/>
      <dgm:spPr>
        <a:solidFill>
          <a:srgbClr val="FF0000"/>
        </a:solidFill>
      </dgm:spPr>
      <dgm:t>
        <a:bodyPr/>
        <a:lstStyle/>
        <a:p>
          <a:r>
            <a:rPr lang="ru-RU" dirty="0"/>
            <a:t>Просьбы</a:t>
          </a:r>
        </a:p>
      </dgm:t>
    </dgm:pt>
    <dgm:pt modelId="{18961AD5-2652-4586-8D42-583642E0FB36}" type="parTrans" cxnId="{D975467A-A4B6-4702-91BE-861038B82406}">
      <dgm:prSet/>
      <dgm:spPr/>
      <dgm:t>
        <a:bodyPr/>
        <a:lstStyle/>
        <a:p>
          <a:endParaRPr lang="ru-RU"/>
        </a:p>
      </dgm:t>
    </dgm:pt>
    <dgm:pt modelId="{235213D8-6237-489F-B96F-4A4684700E09}" type="sibTrans" cxnId="{D975467A-A4B6-4702-91BE-861038B82406}">
      <dgm:prSet/>
      <dgm:spPr/>
      <dgm:t>
        <a:bodyPr/>
        <a:lstStyle/>
        <a:p>
          <a:endParaRPr lang="ru-RU"/>
        </a:p>
      </dgm:t>
    </dgm:pt>
    <dgm:pt modelId="{7A76AE17-96B1-40C8-A705-8FB6EDE8933C}">
      <dgm:prSet phldrT="[Текст]"/>
      <dgm:spPr/>
      <dgm:t>
        <a:bodyPr/>
        <a:lstStyle/>
        <a:p>
          <a:r>
            <a:rPr lang="ru-RU" dirty="0"/>
            <a:t>Рекомендации</a:t>
          </a:r>
        </a:p>
      </dgm:t>
    </dgm:pt>
    <dgm:pt modelId="{18D5D36D-E820-4A42-B7A0-B1B2D798B9D9}" type="parTrans" cxnId="{4F645F85-F512-412C-82E3-8E7D81BE0F27}">
      <dgm:prSet/>
      <dgm:spPr/>
      <dgm:t>
        <a:bodyPr/>
        <a:lstStyle/>
        <a:p>
          <a:endParaRPr lang="ru-RU"/>
        </a:p>
      </dgm:t>
    </dgm:pt>
    <dgm:pt modelId="{D80ED7E9-D1DE-4BEC-B6C9-D476F7AFE495}" type="sibTrans" cxnId="{4F645F85-F512-412C-82E3-8E7D81BE0F27}">
      <dgm:prSet/>
      <dgm:spPr/>
      <dgm:t>
        <a:bodyPr/>
        <a:lstStyle/>
        <a:p>
          <a:endParaRPr lang="ru-RU"/>
        </a:p>
      </dgm:t>
    </dgm:pt>
    <dgm:pt modelId="{7C78719A-3221-41B4-A539-5FE998D1C8CA}">
      <dgm:prSet phldrT="[Текст]"/>
      <dgm:spPr/>
      <dgm:t>
        <a:bodyPr/>
        <a:lstStyle/>
        <a:p>
          <a:r>
            <a:rPr lang="ru-RU" dirty="0"/>
            <a:t>Уведомления</a:t>
          </a:r>
        </a:p>
      </dgm:t>
    </dgm:pt>
    <dgm:pt modelId="{B0215BF7-3247-405D-8E0B-0B994B4B6C12}" type="parTrans" cxnId="{8DEAF573-AC07-45DA-82B1-1041D505C59B}">
      <dgm:prSet/>
      <dgm:spPr/>
      <dgm:t>
        <a:bodyPr/>
        <a:lstStyle/>
        <a:p>
          <a:endParaRPr lang="ru-RU"/>
        </a:p>
      </dgm:t>
    </dgm:pt>
    <dgm:pt modelId="{1D02CA75-9A41-4823-BE39-E1DDE4AB5EC9}" type="sibTrans" cxnId="{8DEAF573-AC07-45DA-82B1-1041D505C59B}">
      <dgm:prSet/>
      <dgm:spPr/>
      <dgm:t>
        <a:bodyPr/>
        <a:lstStyle/>
        <a:p>
          <a:endParaRPr lang="ru-RU"/>
        </a:p>
      </dgm:t>
    </dgm:pt>
    <dgm:pt modelId="{F0767653-63CF-4AB8-BE6B-53FFC799D39A}">
      <dgm:prSet phldrT="[Текст]"/>
      <dgm:spPr/>
      <dgm:t>
        <a:bodyPr/>
        <a:lstStyle/>
        <a:p>
          <a:r>
            <a:rPr lang="ru-RU" dirty="0"/>
            <a:t>Разъяснения</a:t>
          </a:r>
        </a:p>
      </dgm:t>
    </dgm:pt>
    <dgm:pt modelId="{F8AF224F-A7FA-4199-B585-82B27D2B0899}" type="parTrans" cxnId="{5842DF2C-CBE1-437C-9011-68BCBFD73495}">
      <dgm:prSet/>
      <dgm:spPr/>
      <dgm:t>
        <a:bodyPr/>
        <a:lstStyle/>
        <a:p>
          <a:endParaRPr lang="ru-RU"/>
        </a:p>
      </dgm:t>
    </dgm:pt>
    <dgm:pt modelId="{EB1AE41B-B1FD-43DA-8D92-8877DDFFC73E}" type="sibTrans" cxnId="{5842DF2C-CBE1-437C-9011-68BCBFD73495}">
      <dgm:prSet/>
      <dgm:spPr/>
      <dgm:t>
        <a:bodyPr/>
        <a:lstStyle/>
        <a:p>
          <a:endParaRPr lang="ru-RU"/>
        </a:p>
      </dgm:t>
    </dgm:pt>
    <dgm:pt modelId="{C7893702-6539-44DD-B873-3D5DF8122472}">
      <dgm:prSet phldrT="[Текст]"/>
      <dgm:spPr>
        <a:solidFill>
          <a:srgbClr val="00B050"/>
        </a:solidFill>
      </dgm:spPr>
      <dgm:t>
        <a:bodyPr/>
        <a:lstStyle/>
        <a:p>
          <a:r>
            <a:rPr lang="ru-RU" dirty="0"/>
            <a:t>Объяснение заданий</a:t>
          </a:r>
        </a:p>
      </dgm:t>
    </dgm:pt>
    <dgm:pt modelId="{4038B143-18BB-4076-A0AA-E597AF351A2B}" type="parTrans" cxnId="{63B74657-4532-400B-93DC-D7476A007B65}">
      <dgm:prSet/>
      <dgm:spPr/>
      <dgm:t>
        <a:bodyPr/>
        <a:lstStyle/>
        <a:p>
          <a:endParaRPr lang="ru-RU"/>
        </a:p>
      </dgm:t>
    </dgm:pt>
    <dgm:pt modelId="{E7428AB5-2593-473E-A410-A28954B70149}" type="sibTrans" cxnId="{63B74657-4532-400B-93DC-D7476A007B65}">
      <dgm:prSet/>
      <dgm:spPr/>
      <dgm:t>
        <a:bodyPr/>
        <a:lstStyle/>
        <a:p>
          <a:endParaRPr lang="ru-RU"/>
        </a:p>
      </dgm:t>
    </dgm:pt>
    <dgm:pt modelId="{378CD824-E271-4CA1-92E6-72C88884404E}">
      <dgm:prSet phldrT="[Текст]"/>
      <dgm:spPr/>
      <dgm:t>
        <a:bodyPr/>
        <a:lstStyle/>
        <a:p>
          <a:r>
            <a:rPr lang="ru-RU" dirty="0"/>
            <a:t>Указания</a:t>
          </a:r>
        </a:p>
      </dgm:t>
    </dgm:pt>
    <dgm:pt modelId="{28C20F00-483E-48DD-A39A-3E2DA77B2F30}" type="parTrans" cxnId="{13DC59E4-BEFE-4042-9D02-067A5281E377}">
      <dgm:prSet/>
      <dgm:spPr/>
      <dgm:t>
        <a:bodyPr/>
        <a:lstStyle/>
        <a:p>
          <a:endParaRPr lang="ru-RU"/>
        </a:p>
      </dgm:t>
    </dgm:pt>
    <dgm:pt modelId="{BDCCC53A-6882-452E-BB9D-026AB83A93DC}" type="sibTrans" cxnId="{13DC59E4-BEFE-4042-9D02-067A5281E377}">
      <dgm:prSet/>
      <dgm:spPr/>
      <dgm:t>
        <a:bodyPr/>
        <a:lstStyle/>
        <a:p>
          <a:endParaRPr lang="ru-RU"/>
        </a:p>
      </dgm:t>
    </dgm:pt>
    <dgm:pt modelId="{E9C17C92-8DF3-47A3-925D-19AAC6232A16}" type="pres">
      <dgm:prSet presAssocID="{61C1D6A0-5AE2-4AEA-AE66-C30F5BAB97E3}" presName="diagram" presStyleCnt="0">
        <dgm:presLayoutVars>
          <dgm:dir/>
          <dgm:resizeHandles val="exact"/>
        </dgm:presLayoutVars>
      </dgm:prSet>
      <dgm:spPr/>
    </dgm:pt>
    <dgm:pt modelId="{F55363E8-9CA3-4C79-9076-B14F53F31441}" type="pres">
      <dgm:prSet presAssocID="{C8AC357D-5D33-4894-87CF-5BC45AAE0F80}" presName="node" presStyleLbl="node1" presStyleIdx="0" presStyleCnt="8">
        <dgm:presLayoutVars>
          <dgm:bulletEnabled val="1"/>
        </dgm:presLayoutVars>
      </dgm:prSet>
      <dgm:spPr/>
    </dgm:pt>
    <dgm:pt modelId="{D1A41FAC-AA8D-4FC2-864C-F04A7FCE2E64}" type="pres">
      <dgm:prSet presAssocID="{37A8669E-915E-4480-98B9-B153699D108B}" presName="sibTrans" presStyleCnt="0"/>
      <dgm:spPr/>
    </dgm:pt>
    <dgm:pt modelId="{F8EB206C-D407-4ECF-BCE4-8F1D0A608142}" type="pres">
      <dgm:prSet presAssocID="{43CE5823-BCDE-43B4-BD50-9557BAC74228}" presName="node" presStyleLbl="node1" presStyleIdx="1" presStyleCnt="8">
        <dgm:presLayoutVars>
          <dgm:bulletEnabled val="1"/>
        </dgm:presLayoutVars>
      </dgm:prSet>
      <dgm:spPr/>
    </dgm:pt>
    <dgm:pt modelId="{D8ACAC50-4BEB-4CFA-A070-CCCECA1E6217}" type="pres">
      <dgm:prSet presAssocID="{7D750360-151C-44BC-8EAD-D1CD19735DDA}" presName="sibTrans" presStyleCnt="0"/>
      <dgm:spPr/>
    </dgm:pt>
    <dgm:pt modelId="{10A1F443-5038-48D0-BF43-341059F18347}" type="pres">
      <dgm:prSet presAssocID="{58A0C3B4-5723-473D-914A-D92634BA9093}" presName="node" presStyleLbl="node1" presStyleIdx="2" presStyleCnt="8">
        <dgm:presLayoutVars>
          <dgm:bulletEnabled val="1"/>
        </dgm:presLayoutVars>
      </dgm:prSet>
      <dgm:spPr/>
    </dgm:pt>
    <dgm:pt modelId="{E5CC3393-1E64-4A61-9063-87E6535751B5}" type="pres">
      <dgm:prSet presAssocID="{235213D8-6237-489F-B96F-4A4684700E09}" presName="sibTrans" presStyleCnt="0"/>
      <dgm:spPr/>
    </dgm:pt>
    <dgm:pt modelId="{66AC0BBE-5F75-49A8-96D9-7C4A07125DC4}" type="pres">
      <dgm:prSet presAssocID="{7A76AE17-96B1-40C8-A705-8FB6EDE8933C}" presName="node" presStyleLbl="node1" presStyleIdx="3" presStyleCnt="8">
        <dgm:presLayoutVars>
          <dgm:bulletEnabled val="1"/>
        </dgm:presLayoutVars>
      </dgm:prSet>
      <dgm:spPr/>
    </dgm:pt>
    <dgm:pt modelId="{3A405CF2-824E-4590-A972-63183E8F4630}" type="pres">
      <dgm:prSet presAssocID="{D80ED7E9-D1DE-4BEC-B6C9-D476F7AFE495}" presName="sibTrans" presStyleCnt="0"/>
      <dgm:spPr/>
    </dgm:pt>
    <dgm:pt modelId="{082A38C8-F27A-425B-A95B-7D68BB23C993}" type="pres">
      <dgm:prSet presAssocID="{7C78719A-3221-41B4-A539-5FE998D1C8CA}" presName="node" presStyleLbl="node1" presStyleIdx="4" presStyleCnt="8">
        <dgm:presLayoutVars>
          <dgm:bulletEnabled val="1"/>
        </dgm:presLayoutVars>
      </dgm:prSet>
      <dgm:spPr/>
    </dgm:pt>
    <dgm:pt modelId="{9F4A5385-5702-4ED5-A244-F87391B219E5}" type="pres">
      <dgm:prSet presAssocID="{1D02CA75-9A41-4823-BE39-E1DDE4AB5EC9}" presName="sibTrans" presStyleCnt="0"/>
      <dgm:spPr/>
    </dgm:pt>
    <dgm:pt modelId="{4E8676F4-5158-4CAF-B376-42F090AA4421}" type="pres">
      <dgm:prSet presAssocID="{F0767653-63CF-4AB8-BE6B-53FFC799D39A}" presName="node" presStyleLbl="node1" presStyleIdx="5" presStyleCnt="8">
        <dgm:presLayoutVars>
          <dgm:bulletEnabled val="1"/>
        </dgm:presLayoutVars>
      </dgm:prSet>
      <dgm:spPr/>
    </dgm:pt>
    <dgm:pt modelId="{F05B8156-405D-40A8-BA37-36AE0575085C}" type="pres">
      <dgm:prSet presAssocID="{EB1AE41B-B1FD-43DA-8D92-8877DDFFC73E}" presName="sibTrans" presStyleCnt="0"/>
      <dgm:spPr/>
    </dgm:pt>
    <dgm:pt modelId="{21C913F8-506D-42CE-9A29-24B35F3EA5C4}" type="pres">
      <dgm:prSet presAssocID="{C7893702-6539-44DD-B873-3D5DF8122472}" presName="node" presStyleLbl="node1" presStyleIdx="6" presStyleCnt="8">
        <dgm:presLayoutVars>
          <dgm:bulletEnabled val="1"/>
        </dgm:presLayoutVars>
      </dgm:prSet>
      <dgm:spPr/>
    </dgm:pt>
    <dgm:pt modelId="{1388AB19-7CA1-44DC-A82A-8264F2596FDE}" type="pres">
      <dgm:prSet presAssocID="{E7428AB5-2593-473E-A410-A28954B70149}" presName="sibTrans" presStyleCnt="0"/>
      <dgm:spPr/>
    </dgm:pt>
    <dgm:pt modelId="{02FCBA68-D6AB-43B8-8F82-CD4E52D8C09F}" type="pres">
      <dgm:prSet presAssocID="{378CD824-E271-4CA1-92E6-72C88884404E}" presName="node" presStyleLbl="node1" presStyleIdx="7" presStyleCnt="8">
        <dgm:presLayoutVars>
          <dgm:bulletEnabled val="1"/>
        </dgm:presLayoutVars>
      </dgm:prSet>
      <dgm:spPr/>
    </dgm:pt>
  </dgm:ptLst>
  <dgm:cxnLst>
    <dgm:cxn modelId="{52332101-A5D1-41CC-B010-A794B9480F6E}" type="presOf" srcId="{F0767653-63CF-4AB8-BE6B-53FFC799D39A}" destId="{4E8676F4-5158-4CAF-B376-42F090AA4421}" srcOrd="0" destOrd="0" presId="urn:microsoft.com/office/officeart/2005/8/layout/default#3"/>
    <dgm:cxn modelId="{6F947012-5A71-4565-A243-B913A5CD953B}" type="presOf" srcId="{61C1D6A0-5AE2-4AEA-AE66-C30F5BAB97E3}" destId="{E9C17C92-8DF3-47A3-925D-19AAC6232A16}" srcOrd="0" destOrd="0" presId="urn:microsoft.com/office/officeart/2005/8/layout/default#3"/>
    <dgm:cxn modelId="{39E47B1C-CEC7-4A56-86DF-461FE0D40448}" srcId="{61C1D6A0-5AE2-4AEA-AE66-C30F5BAB97E3}" destId="{C8AC357D-5D33-4894-87CF-5BC45AAE0F80}" srcOrd="0" destOrd="0" parTransId="{E8F21D93-1039-4583-8B1B-1C4B5E65C4E2}" sibTransId="{37A8669E-915E-4480-98B9-B153699D108B}"/>
    <dgm:cxn modelId="{2CFDD827-8B7A-4C7F-8514-C6CC26A21021}" type="presOf" srcId="{58A0C3B4-5723-473D-914A-D92634BA9093}" destId="{10A1F443-5038-48D0-BF43-341059F18347}" srcOrd="0" destOrd="0" presId="urn:microsoft.com/office/officeart/2005/8/layout/default#3"/>
    <dgm:cxn modelId="{F4EA0C2B-23B3-4552-B558-E2137F086CCF}" type="presOf" srcId="{C7893702-6539-44DD-B873-3D5DF8122472}" destId="{21C913F8-506D-42CE-9A29-24B35F3EA5C4}" srcOrd="0" destOrd="0" presId="urn:microsoft.com/office/officeart/2005/8/layout/default#3"/>
    <dgm:cxn modelId="{5842DF2C-CBE1-437C-9011-68BCBFD73495}" srcId="{61C1D6A0-5AE2-4AEA-AE66-C30F5BAB97E3}" destId="{F0767653-63CF-4AB8-BE6B-53FFC799D39A}" srcOrd="5" destOrd="0" parTransId="{F8AF224F-A7FA-4199-B585-82B27D2B0899}" sibTransId="{EB1AE41B-B1FD-43DA-8D92-8877DDFFC73E}"/>
    <dgm:cxn modelId="{2E5B6062-6258-4AEC-8AAB-53841BE1FE27}" type="presOf" srcId="{7C78719A-3221-41B4-A539-5FE998D1C8CA}" destId="{082A38C8-F27A-425B-A95B-7D68BB23C993}" srcOrd="0" destOrd="0" presId="urn:microsoft.com/office/officeart/2005/8/layout/default#3"/>
    <dgm:cxn modelId="{8DEAF573-AC07-45DA-82B1-1041D505C59B}" srcId="{61C1D6A0-5AE2-4AEA-AE66-C30F5BAB97E3}" destId="{7C78719A-3221-41B4-A539-5FE998D1C8CA}" srcOrd="4" destOrd="0" parTransId="{B0215BF7-3247-405D-8E0B-0B994B4B6C12}" sibTransId="{1D02CA75-9A41-4823-BE39-E1DDE4AB5EC9}"/>
    <dgm:cxn modelId="{63B74657-4532-400B-93DC-D7476A007B65}" srcId="{61C1D6A0-5AE2-4AEA-AE66-C30F5BAB97E3}" destId="{C7893702-6539-44DD-B873-3D5DF8122472}" srcOrd="6" destOrd="0" parTransId="{4038B143-18BB-4076-A0AA-E597AF351A2B}" sibTransId="{E7428AB5-2593-473E-A410-A28954B70149}"/>
    <dgm:cxn modelId="{D975467A-A4B6-4702-91BE-861038B82406}" srcId="{61C1D6A0-5AE2-4AEA-AE66-C30F5BAB97E3}" destId="{58A0C3B4-5723-473D-914A-D92634BA9093}" srcOrd="2" destOrd="0" parTransId="{18961AD5-2652-4586-8D42-583642E0FB36}" sibTransId="{235213D8-6237-489F-B96F-4A4684700E09}"/>
    <dgm:cxn modelId="{9A9FA984-1C8D-4362-9AA4-6225C6AEAC1F}" type="presOf" srcId="{43CE5823-BCDE-43B4-BD50-9557BAC74228}" destId="{F8EB206C-D407-4ECF-BCE4-8F1D0A608142}" srcOrd="0" destOrd="0" presId="urn:microsoft.com/office/officeart/2005/8/layout/default#3"/>
    <dgm:cxn modelId="{4F645F85-F512-412C-82E3-8E7D81BE0F27}" srcId="{61C1D6A0-5AE2-4AEA-AE66-C30F5BAB97E3}" destId="{7A76AE17-96B1-40C8-A705-8FB6EDE8933C}" srcOrd="3" destOrd="0" parTransId="{18D5D36D-E820-4A42-B7A0-B1B2D798B9D9}" sibTransId="{D80ED7E9-D1DE-4BEC-B6C9-D476F7AFE495}"/>
    <dgm:cxn modelId="{088CA28E-D94C-4604-94CB-67B020DE6483}" type="presOf" srcId="{378CD824-E271-4CA1-92E6-72C88884404E}" destId="{02FCBA68-D6AB-43B8-8F82-CD4E52D8C09F}" srcOrd="0" destOrd="0" presId="urn:microsoft.com/office/officeart/2005/8/layout/default#3"/>
    <dgm:cxn modelId="{F896FEA2-8519-4566-9E4D-765378C87FC7}" type="presOf" srcId="{7A76AE17-96B1-40C8-A705-8FB6EDE8933C}" destId="{66AC0BBE-5F75-49A8-96D9-7C4A07125DC4}" srcOrd="0" destOrd="0" presId="urn:microsoft.com/office/officeart/2005/8/layout/default#3"/>
    <dgm:cxn modelId="{2AD1C7C3-3DA8-4442-BBFA-D737DFAD7C21}" srcId="{61C1D6A0-5AE2-4AEA-AE66-C30F5BAB97E3}" destId="{43CE5823-BCDE-43B4-BD50-9557BAC74228}" srcOrd="1" destOrd="0" parTransId="{BF9F6E95-D1FD-4274-889D-9ECB77BF0CF9}" sibTransId="{7D750360-151C-44BC-8EAD-D1CD19735DDA}"/>
    <dgm:cxn modelId="{3188C2C9-83F4-48E2-A979-EE22ACF4071E}" type="presOf" srcId="{C8AC357D-5D33-4894-87CF-5BC45AAE0F80}" destId="{F55363E8-9CA3-4C79-9076-B14F53F31441}" srcOrd="0" destOrd="0" presId="urn:microsoft.com/office/officeart/2005/8/layout/default#3"/>
    <dgm:cxn modelId="{13DC59E4-BEFE-4042-9D02-067A5281E377}" srcId="{61C1D6A0-5AE2-4AEA-AE66-C30F5BAB97E3}" destId="{378CD824-E271-4CA1-92E6-72C88884404E}" srcOrd="7" destOrd="0" parTransId="{28C20F00-483E-48DD-A39A-3E2DA77B2F30}" sibTransId="{BDCCC53A-6882-452E-BB9D-026AB83A93DC}"/>
    <dgm:cxn modelId="{B40FD664-2A87-4940-B9A7-9AA2C3032465}" type="presParOf" srcId="{E9C17C92-8DF3-47A3-925D-19AAC6232A16}" destId="{F55363E8-9CA3-4C79-9076-B14F53F31441}" srcOrd="0" destOrd="0" presId="urn:microsoft.com/office/officeart/2005/8/layout/default#3"/>
    <dgm:cxn modelId="{15BE8C9E-2A46-440D-802D-1E7B7494A51C}" type="presParOf" srcId="{E9C17C92-8DF3-47A3-925D-19AAC6232A16}" destId="{D1A41FAC-AA8D-4FC2-864C-F04A7FCE2E64}" srcOrd="1" destOrd="0" presId="urn:microsoft.com/office/officeart/2005/8/layout/default#3"/>
    <dgm:cxn modelId="{97A9798B-E9F0-473E-84F9-AC86E65F1427}" type="presParOf" srcId="{E9C17C92-8DF3-47A3-925D-19AAC6232A16}" destId="{F8EB206C-D407-4ECF-BCE4-8F1D0A608142}" srcOrd="2" destOrd="0" presId="urn:microsoft.com/office/officeart/2005/8/layout/default#3"/>
    <dgm:cxn modelId="{0F16BAA2-06D7-470F-97F8-37592C0EF2DF}" type="presParOf" srcId="{E9C17C92-8DF3-47A3-925D-19AAC6232A16}" destId="{D8ACAC50-4BEB-4CFA-A070-CCCECA1E6217}" srcOrd="3" destOrd="0" presId="urn:microsoft.com/office/officeart/2005/8/layout/default#3"/>
    <dgm:cxn modelId="{BB3A07DA-9990-4D94-935B-8519FB4C7432}" type="presParOf" srcId="{E9C17C92-8DF3-47A3-925D-19AAC6232A16}" destId="{10A1F443-5038-48D0-BF43-341059F18347}" srcOrd="4" destOrd="0" presId="urn:microsoft.com/office/officeart/2005/8/layout/default#3"/>
    <dgm:cxn modelId="{2A3AC7C1-BBF4-4049-8050-B2562CFC06B6}" type="presParOf" srcId="{E9C17C92-8DF3-47A3-925D-19AAC6232A16}" destId="{E5CC3393-1E64-4A61-9063-87E6535751B5}" srcOrd="5" destOrd="0" presId="urn:microsoft.com/office/officeart/2005/8/layout/default#3"/>
    <dgm:cxn modelId="{2A5688B9-E3B6-45A5-8193-FA1FA55EF630}" type="presParOf" srcId="{E9C17C92-8DF3-47A3-925D-19AAC6232A16}" destId="{66AC0BBE-5F75-49A8-96D9-7C4A07125DC4}" srcOrd="6" destOrd="0" presId="urn:microsoft.com/office/officeart/2005/8/layout/default#3"/>
    <dgm:cxn modelId="{9D1406B8-3C2F-4F77-868F-25309CAC7632}" type="presParOf" srcId="{E9C17C92-8DF3-47A3-925D-19AAC6232A16}" destId="{3A405CF2-824E-4590-A972-63183E8F4630}" srcOrd="7" destOrd="0" presId="urn:microsoft.com/office/officeart/2005/8/layout/default#3"/>
    <dgm:cxn modelId="{3075B589-67C5-4583-A15D-308D2F433790}" type="presParOf" srcId="{E9C17C92-8DF3-47A3-925D-19AAC6232A16}" destId="{082A38C8-F27A-425B-A95B-7D68BB23C993}" srcOrd="8" destOrd="0" presId="urn:microsoft.com/office/officeart/2005/8/layout/default#3"/>
    <dgm:cxn modelId="{68C53132-6E19-4DA0-9C11-9D45F8F7AE6F}" type="presParOf" srcId="{E9C17C92-8DF3-47A3-925D-19AAC6232A16}" destId="{9F4A5385-5702-4ED5-A244-F87391B219E5}" srcOrd="9" destOrd="0" presId="urn:microsoft.com/office/officeart/2005/8/layout/default#3"/>
    <dgm:cxn modelId="{E71BB892-9058-4697-AFAF-E8CE1020D9AC}" type="presParOf" srcId="{E9C17C92-8DF3-47A3-925D-19AAC6232A16}" destId="{4E8676F4-5158-4CAF-B376-42F090AA4421}" srcOrd="10" destOrd="0" presId="urn:microsoft.com/office/officeart/2005/8/layout/default#3"/>
    <dgm:cxn modelId="{4BBA65A7-E6F4-4B92-AFBB-55537AD418AD}" type="presParOf" srcId="{E9C17C92-8DF3-47A3-925D-19AAC6232A16}" destId="{F05B8156-405D-40A8-BA37-36AE0575085C}" srcOrd="11" destOrd="0" presId="urn:microsoft.com/office/officeart/2005/8/layout/default#3"/>
    <dgm:cxn modelId="{B8269E36-EF73-4B77-8FCD-8762B76B8FC7}" type="presParOf" srcId="{E9C17C92-8DF3-47A3-925D-19AAC6232A16}" destId="{21C913F8-506D-42CE-9A29-24B35F3EA5C4}" srcOrd="12" destOrd="0" presId="urn:microsoft.com/office/officeart/2005/8/layout/default#3"/>
    <dgm:cxn modelId="{E1B1CC2C-66C3-4A2D-BE4A-C9FB1C8A1F37}" type="presParOf" srcId="{E9C17C92-8DF3-47A3-925D-19AAC6232A16}" destId="{1388AB19-7CA1-44DC-A82A-8264F2596FDE}" srcOrd="13" destOrd="0" presId="urn:microsoft.com/office/officeart/2005/8/layout/default#3"/>
    <dgm:cxn modelId="{C801A9CD-6410-4231-970F-C1C9B3D58BCC}" type="presParOf" srcId="{E9C17C92-8DF3-47A3-925D-19AAC6232A16}" destId="{02FCBA68-D6AB-43B8-8F82-CD4E52D8C09F}" srcOrd="1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47A102-2761-4DC4-A52B-DD41F9E2E6DB}" type="doc">
      <dgm:prSet loTypeId="urn:microsoft.com/office/officeart/2005/8/layout/vList6" loCatId="list" qsTypeId="urn:microsoft.com/office/officeart/2005/8/quickstyle/3d1" qsCatId="3D" csTypeId="urn:microsoft.com/office/officeart/2005/8/colors/colorful2" csCatId="colorful" phldr="1"/>
      <dgm:spPr/>
      <dgm:t>
        <a:bodyPr/>
        <a:lstStyle/>
        <a:p>
          <a:endParaRPr lang="ru-RU"/>
        </a:p>
      </dgm:t>
    </dgm:pt>
    <dgm:pt modelId="{402A7AE5-CA16-432D-9AB3-2A5AB5652F0B}">
      <dgm:prSet phldrT="[Текст]"/>
      <dgm:spPr/>
      <dgm:t>
        <a:bodyPr/>
        <a:lstStyle/>
        <a:p>
          <a:r>
            <a:rPr lang="ru-RU" dirty="0"/>
            <a:t>Организационные</a:t>
          </a:r>
        </a:p>
      </dgm:t>
    </dgm:pt>
    <dgm:pt modelId="{36DD7BAF-9BF2-40FD-BE5F-8281B55926BD}" type="parTrans" cxnId="{21CBC556-0315-4383-8C18-56E8DD519AB7}">
      <dgm:prSet/>
      <dgm:spPr/>
      <dgm:t>
        <a:bodyPr/>
        <a:lstStyle/>
        <a:p>
          <a:endParaRPr lang="ru-RU"/>
        </a:p>
      </dgm:t>
    </dgm:pt>
    <dgm:pt modelId="{D8F48635-BF4F-430D-8F0C-E509FA801D58}" type="sibTrans" cxnId="{21CBC556-0315-4383-8C18-56E8DD519AB7}">
      <dgm:prSet/>
      <dgm:spPr/>
      <dgm:t>
        <a:bodyPr/>
        <a:lstStyle/>
        <a:p>
          <a:endParaRPr lang="ru-RU"/>
        </a:p>
      </dgm:t>
    </dgm:pt>
    <dgm:pt modelId="{1E20BFA7-EA82-4FFB-959B-38FA6CC41F33}">
      <dgm:prSet phldrT="[Текст]"/>
      <dgm:spPr/>
      <dgm:t>
        <a:bodyPr/>
        <a:lstStyle/>
        <a:p>
          <a:r>
            <a:rPr lang="ru-RU" dirty="0"/>
            <a:t>Планирование</a:t>
          </a:r>
        </a:p>
      </dgm:t>
    </dgm:pt>
    <dgm:pt modelId="{3F85FE77-541A-48A7-9DEC-95CA852F5E78}" type="parTrans" cxnId="{C0F4B45A-B0EB-4673-8591-66A462861022}">
      <dgm:prSet/>
      <dgm:spPr/>
      <dgm:t>
        <a:bodyPr/>
        <a:lstStyle/>
        <a:p>
          <a:endParaRPr lang="ru-RU"/>
        </a:p>
      </dgm:t>
    </dgm:pt>
    <dgm:pt modelId="{67A74DFF-5F93-48E0-86F6-D3E9D27A7E6D}" type="sibTrans" cxnId="{C0F4B45A-B0EB-4673-8591-66A462861022}">
      <dgm:prSet/>
      <dgm:spPr/>
      <dgm:t>
        <a:bodyPr/>
        <a:lstStyle/>
        <a:p>
          <a:endParaRPr lang="ru-RU"/>
        </a:p>
      </dgm:t>
    </dgm:pt>
    <dgm:pt modelId="{AFCB2320-1613-4114-A72F-EB6EC66DD1CA}">
      <dgm:prSet phldrT="[Текст]"/>
      <dgm:spPr/>
      <dgm:t>
        <a:bodyPr/>
        <a:lstStyle/>
        <a:p>
          <a:r>
            <a:rPr lang="ru-RU" dirty="0"/>
            <a:t>Регулятивные</a:t>
          </a:r>
        </a:p>
      </dgm:t>
    </dgm:pt>
    <dgm:pt modelId="{97A2D096-3FD5-469F-B891-D6399E162329}" type="parTrans" cxnId="{5A9E64F9-6F14-4853-88EF-A9ADE1DE17EA}">
      <dgm:prSet/>
      <dgm:spPr/>
      <dgm:t>
        <a:bodyPr/>
        <a:lstStyle/>
        <a:p>
          <a:endParaRPr lang="ru-RU"/>
        </a:p>
      </dgm:t>
    </dgm:pt>
    <dgm:pt modelId="{86A7CD32-2D29-4087-A4AC-457F5994CD89}" type="sibTrans" cxnId="{5A9E64F9-6F14-4853-88EF-A9ADE1DE17EA}">
      <dgm:prSet/>
      <dgm:spPr/>
      <dgm:t>
        <a:bodyPr/>
        <a:lstStyle/>
        <a:p>
          <a:endParaRPr lang="ru-RU"/>
        </a:p>
      </dgm:t>
    </dgm:pt>
    <dgm:pt modelId="{D3FE3E97-C651-4DAA-83B8-11642F52EB45}">
      <dgm:prSet phldrT="[Текст]"/>
      <dgm:spPr/>
      <dgm:t>
        <a:bodyPr/>
        <a:lstStyle/>
        <a:p>
          <a:r>
            <a:rPr lang="ru-RU" dirty="0"/>
            <a:t>Побуждение</a:t>
          </a:r>
        </a:p>
      </dgm:t>
    </dgm:pt>
    <dgm:pt modelId="{7E6F598B-B9F3-458C-BA3A-363B0A2B44BB}" type="parTrans" cxnId="{C4D21D8F-C00B-4DE4-A1C7-5740246664BD}">
      <dgm:prSet/>
      <dgm:spPr/>
      <dgm:t>
        <a:bodyPr/>
        <a:lstStyle/>
        <a:p>
          <a:endParaRPr lang="ru-RU"/>
        </a:p>
      </dgm:t>
    </dgm:pt>
    <dgm:pt modelId="{1377BE74-6D47-44CD-A533-819A1B20AD99}" type="sibTrans" cxnId="{C4D21D8F-C00B-4DE4-A1C7-5740246664BD}">
      <dgm:prSet/>
      <dgm:spPr/>
      <dgm:t>
        <a:bodyPr/>
        <a:lstStyle/>
        <a:p>
          <a:endParaRPr lang="ru-RU"/>
        </a:p>
      </dgm:t>
    </dgm:pt>
    <dgm:pt modelId="{2CAE3394-B2AE-49F2-B9F5-942826F22B0F}">
      <dgm:prSet phldrT="[Текст]"/>
      <dgm:spPr/>
      <dgm:t>
        <a:bodyPr/>
        <a:lstStyle/>
        <a:p>
          <a:r>
            <a:rPr lang="ru-RU" dirty="0"/>
            <a:t>Увещевание</a:t>
          </a:r>
        </a:p>
      </dgm:t>
    </dgm:pt>
    <dgm:pt modelId="{1F11189B-28AC-464F-BED2-D7FD7EF78037}" type="parTrans" cxnId="{04A6D371-72F8-4A3E-88C5-0CDE39509BAE}">
      <dgm:prSet/>
      <dgm:spPr/>
      <dgm:t>
        <a:bodyPr/>
        <a:lstStyle/>
        <a:p>
          <a:endParaRPr lang="ru-RU"/>
        </a:p>
      </dgm:t>
    </dgm:pt>
    <dgm:pt modelId="{47F2BB75-456C-4320-A605-24BA15334807}" type="sibTrans" cxnId="{04A6D371-72F8-4A3E-88C5-0CDE39509BAE}">
      <dgm:prSet/>
      <dgm:spPr/>
      <dgm:t>
        <a:bodyPr/>
        <a:lstStyle/>
        <a:p>
          <a:endParaRPr lang="ru-RU"/>
        </a:p>
      </dgm:t>
    </dgm:pt>
    <dgm:pt modelId="{AD69F65C-05B5-474D-8267-EB63E6611E68}">
      <dgm:prSet phldrT="[Текст]"/>
      <dgm:spPr/>
      <dgm:t>
        <a:bodyPr/>
        <a:lstStyle/>
        <a:p>
          <a:r>
            <a:rPr lang="ru-RU" dirty="0"/>
            <a:t>Инструктирование</a:t>
          </a:r>
        </a:p>
      </dgm:t>
    </dgm:pt>
    <dgm:pt modelId="{CC80A72F-9A83-41F5-B2E3-23EA5A226C41}" type="parTrans" cxnId="{4AFF1233-442A-40CC-BDEF-F8412B177D63}">
      <dgm:prSet/>
      <dgm:spPr/>
      <dgm:t>
        <a:bodyPr/>
        <a:lstStyle/>
        <a:p>
          <a:endParaRPr lang="ru-RU"/>
        </a:p>
      </dgm:t>
    </dgm:pt>
    <dgm:pt modelId="{504597AC-AEEB-4A96-84C8-2E059401DFF1}" type="sibTrans" cxnId="{4AFF1233-442A-40CC-BDEF-F8412B177D63}">
      <dgm:prSet/>
      <dgm:spPr/>
      <dgm:t>
        <a:bodyPr/>
        <a:lstStyle/>
        <a:p>
          <a:endParaRPr lang="ru-RU"/>
        </a:p>
      </dgm:t>
    </dgm:pt>
    <dgm:pt modelId="{AAE7C9B0-2BE1-4C80-B921-CDA33F8D8217}">
      <dgm:prSet phldrT="[Текст]"/>
      <dgm:spPr/>
      <dgm:t>
        <a:bodyPr/>
        <a:lstStyle/>
        <a:p>
          <a:r>
            <a:rPr lang="ru-RU" dirty="0"/>
            <a:t>Делегирование</a:t>
          </a:r>
        </a:p>
      </dgm:t>
    </dgm:pt>
    <dgm:pt modelId="{CAE40EB3-5488-499C-871A-53532266E526}" type="parTrans" cxnId="{7AFDC774-D2A5-4A29-BC3D-50BE95859644}">
      <dgm:prSet/>
      <dgm:spPr/>
      <dgm:t>
        <a:bodyPr/>
        <a:lstStyle/>
        <a:p>
          <a:endParaRPr lang="ru-RU"/>
        </a:p>
      </dgm:t>
    </dgm:pt>
    <dgm:pt modelId="{62B00983-C002-477D-BF34-B5D2DAF96880}" type="sibTrans" cxnId="{7AFDC774-D2A5-4A29-BC3D-50BE95859644}">
      <dgm:prSet/>
      <dgm:spPr/>
      <dgm:t>
        <a:bodyPr/>
        <a:lstStyle/>
        <a:p>
          <a:endParaRPr lang="ru-RU"/>
        </a:p>
      </dgm:t>
    </dgm:pt>
    <dgm:pt modelId="{A6262720-A353-4F16-A6A7-ED3AB337230C}">
      <dgm:prSet phldrT="[Текст]"/>
      <dgm:spPr/>
      <dgm:t>
        <a:bodyPr/>
        <a:lstStyle/>
        <a:p>
          <a:r>
            <a:rPr lang="ru-RU" dirty="0"/>
            <a:t>Согласование</a:t>
          </a:r>
        </a:p>
      </dgm:t>
    </dgm:pt>
    <dgm:pt modelId="{A12282D2-3962-49A3-8D34-6E87900CFDED}" type="parTrans" cxnId="{A21E9238-477A-45BD-8BFB-562C22E9572E}">
      <dgm:prSet/>
      <dgm:spPr/>
      <dgm:t>
        <a:bodyPr/>
        <a:lstStyle/>
        <a:p>
          <a:endParaRPr lang="ru-RU"/>
        </a:p>
      </dgm:t>
    </dgm:pt>
    <dgm:pt modelId="{C1FE6943-3831-4C1A-AFAC-CB1EC5C9B730}" type="sibTrans" cxnId="{A21E9238-477A-45BD-8BFB-562C22E9572E}">
      <dgm:prSet/>
      <dgm:spPr/>
      <dgm:t>
        <a:bodyPr/>
        <a:lstStyle/>
        <a:p>
          <a:endParaRPr lang="ru-RU"/>
        </a:p>
      </dgm:t>
    </dgm:pt>
    <dgm:pt modelId="{E56B0F04-912E-4AED-9C63-25150BE3AD93}">
      <dgm:prSet phldrT="[Текст]"/>
      <dgm:spPr/>
      <dgm:t>
        <a:bodyPr/>
        <a:lstStyle/>
        <a:p>
          <a:r>
            <a:rPr lang="ru-RU" dirty="0"/>
            <a:t>Контролирование и санкционирование</a:t>
          </a:r>
        </a:p>
      </dgm:t>
    </dgm:pt>
    <dgm:pt modelId="{BD34C016-D2AB-44BD-AE83-351C3DD1569F}" type="parTrans" cxnId="{694D50A5-841C-4F66-9359-B52918325F3A}">
      <dgm:prSet/>
      <dgm:spPr/>
      <dgm:t>
        <a:bodyPr/>
        <a:lstStyle/>
        <a:p>
          <a:endParaRPr lang="ru-RU"/>
        </a:p>
      </dgm:t>
    </dgm:pt>
    <dgm:pt modelId="{57251F87-2C18-4ED2-A00A-899CE5ECBB63}" type="sibTrans" cxnId="{694D50A5-841C-4F66-9359-B52918325F3A}">
      <dgm:prSet/>
      <dgm:spPr/>
      <dgm:t>
        <a:bodyPr/>
        <a:lstStyle/>
        <a:p>
          <a:endParaRPr lang="ru-RU"/>
        </a:p>
      </dgm:t>
    </dgm:pt>
    <dgm:pt modelId="{53AB8516-CF20-41A2-BD33-6F5F6F7F0D66}">
      <dgm:prSet phldrT="[Текст]"/>
      <dgm:spPr/>
      <dgm:t>
        <a:bodyPr/>
        <a:lstStyle/>
        <a:p>
          <a:r>
            <a:rPr lang="ru-RU" dirty="0"/>
            <a:t>Убеждение</a:t>
          </a:r>
        </a:p>
      </dgm:t>
    </dgm:pt>
    <dgm:pt modelId="{2C350251-88B9-421B-A2D8-E467CCE4C19A}" type="parTrans" cxnId="{8FD358C6-2C99-4A15-88A1-F16D5D00E6C3}">
      <dgm:prSet/>
      <dgm:spPr/>
      <dgm:t>
        <a:bodyPr/>
        <a:lstStyle/>
        <a:p>
          <a:endParaRPr lang="ru-RU"/>
        </a:p>
      </dgm:t>
    </dgm:pt>
    <dgm:pt modelId="{99EC0887-6DD2-419D-9C8C-F1516C857227}" type="sibTrans" cxnId="{8FD358C6-2C99-4A15-88A1-F16D5D00E6C3}">
      <dgm:prSet/>
      <dgm:spPr/>
      <dgm:t>
        <a:bodyPr/>
        <a:lstStyle/>
        <a:p>
          <a:endParaRPr lang="ru-RU"/>
        </a:p>
      </dgm:t>
    </dgm:pt>
    <dgm:pt modelId="{0077A30C-6446-4CB7-AB97-7ED1678F48CB}">
      <dgm:prSet phldrT="[Текст]"/>
      <dgm:spPr/>
      <dgm:t>
        <a:bodyPr/>
        <a:lstStyle/>
        <a:p>
          <a:r>
            <a:rPr lang="ru-RU" dirty="0"/>
            <a:t>Понуждение</a:t>
          </a:r>
        </a:p>
      </dgm:t>
    </dgm:pt>
    <dgm:pt modelId="{4DCA9F3D-8CB6-461D-97F2-3FD78B384D79}" type="parTrans" cxnId="{3A5CA4A8-F5B8-43C3-9F71-398A9D5DC8E5}">
      <dgm:prSet/>
      <dgm:spPr/>
      <dgm:t>
        <a:bodyPr/>
        <a:lstStyle/>
        <a:p>
          <a:endParaRPr lang="ru-RU"/>
        </a:p>
      </dgm:t>
    </dgm:pt>
    <dgm:pt modelId="{FEA23D9D-C7C0-48B2-917D-7DBA9027D7B8}" type="sibTrans" cxnId="{3A5CA4A8-F5B8-43C3-9F71-398A9D5DC8E5}">
      <dgm:prSet/>
      <dgm:spPr/>
      <dgm:t>
        <a:bodyPr/>
        <a:lstStyle/>
        <a:p>
          <a:endParaRPr lang="ru-RU"/>
        </a:p>
      </dgm:t>
    </dgm:pt>
    <dgm:pt modelId="{3DFEC270-9450-470A-8581-F5A4C8572761}">
      <dgm:prSet phldrT="[Текст]"/>
      <dgm:spPr/>
      <dgm:t>
        <a:bodyPr/>
        <a:lstStyle/>
        <a:p>
          <a:r>
            <a:rPr lang="ru-RU" dirty="0"/>
            <a:t>Принуждение</a:t>
          </a:r>
        </a:p>
      </dgm:t>
    </dgm:pt>
    <dgm:pt modelId="{8B070FE1-EC7C-40E0-B8BF-45D00EDA600D}" type="parTrans" cxnId="{C30A4DFC-3726-4CF0-A794-3D78E0A858AC}">
      <dgm:prSet/>
      <dgm:spPr/>
      <dgm:t>
        <a:bodyPr/>
        <a:lstStyle/>
        <a:p>
          <a:endParaRPr lang="ru-RU"/>
        </a:p>
      </dgm:t>
    </dgm:pt>
    <dgm:pt modelId="{33021559-CC16-4F86-B10B-AB16FDEFE5F3}" type="sibTrans" cxnId="{C30A4DFC-3726-4CF0-A794-3D78E0A858AC}">
      <dgm:prSet/>
      <dgm:spPr/>
      <dgm:t>
        <a:bodyPr/>
        <a:lstStyle/>
        <a:p>
          <a:endParaRPr lang="ru-RU"/>
        </a:p>
      </dgm:t>
    </dgm:pt>
    <dgm:pt modelId="{8FD96DE7-D9FA-4262-8630-F1979D84584A}" type="pres">
      <dgm:prSet presAssocID="{1D47A102-2761-4DC4-A52B-DD41F9E2E6DB}" presName="Name0" presStyleCnt="0">
        <dgm:presLayoutVars>
          <dgm:dir/>
          <dgm:animLvl val="lvl"/>
          <dgm:resizeHandles/>
        </dgm:presLayoutVars>
      </dgm:prSet>
      <dgm:spPr/>
    </dgm:pt>
    <dgm:pt modelId="{2B12759E-C925-44D2-A9D7-2EC591F8D8D9}" type="pres">
      <dgm:prSet presAssocID="{402A7AE5-CA16-432D-9AB3-2A5AB5652F0B}" presName="linNode" presStyleCnt="0"/>
      <dgm:spPr/>
    </dgm:pt>
    <dgm:pt modelId="{35EE60D8-1B82-43A2-9D2D-2BD74F86510B}" type="pres">
      <dgm:prSet presAssocID="{402A7AE5-CA16-432D-9AB3-2A5AB5652F0B}" presName="parentShp" presStyleLbl="node1" presStyleIdx="0" presStyleCnt="2" custLinFactNeighborX="209" custLinFactNeighborY="-2040">
        <dgm:presLayoutVars>
          <dgm:bulletEnabled val="1"/>
        </dgm:presLayoutVars>
      </dgm:prSet>
      <dgm:spPr/>
    </dgm:pt>
    <dgm:pt modelId="{B7619C47-DB87-4571-90B2-05CBF5B56B07}" type="pres">
      <dgm:prSet presAssocID="{402A7AE5-CA16-432D-9AB3-2A5AB5652F0B}" presName="childShp" presStyleLbl="bgAccFollowNode1" presStyleIdx="0" presStyleCnt="2">
        <dgm:presLayoutVars>
          <dgm:bulletEnabled val="1"/>
        </dgm:presLayoutVars>
      </dgm:prSet>
      <dgm:spPr/>
    </dgm:pt>
    <dgm:pt modelId="{D72832C9-3CEF-4E05-99F5-440DB6696233}" type="pres">
      <dgm:prSet presAssocID="{D8F48635-BF4F-430D-8F0C-E509FA801D58}" presName="spacing" presStyleCnt="0"/>
      <dgm:spPr/>
    </dgm:pt>
    <dgm:pt modelId="{B5E9B890-3D3D-420D-B8FC-9AF53DEF1697}" type="pres">
      <dgm:prSet presAssocID="{AFCB2320-1613-4114-A72F-EB6EC66DD1CA}" presName="linNode" presStyleCnt="0"/>
      <dgm:spPr/>
    </dgm:pt>
    <dgm:pt modelId="{48C1E77B-FD0E-43EF-8C36-FB092F12039E}" type="pres">
      <dgm:prSet presAssocID="{AFCB2320-1613-4114-A72F-EB6EC66DD1CA}" presName="parentShp" presStyleLbl="node1" presStyleIdx="1" presStyleCnt="2">
        <dgm:presLayoutVars>
          <dgm:bulletEnabled val="1"/>
        </dgm:presLayoutVars>
      </dgm:prSet>
      <dgm:spPr/>
    </dgm:pt>
    <dgm:pt modelId="{528A0B84-5394-4800-9369-4AC6B8DFBB11}" type="pres">
      <dgm:prSet presAssocID="{AFCB2320-1613-4114-A72F-EB6EC66DD1CA}" presName="childShp" presStyleLbl="bgAccFollowNode1" presStyleIdx="1" presStyleCnt="2">
        <dgm:presLayoutVars>
          <dgm:bulletEnabled val="1"/>
        </dgm:presLayoutVars>
      </dgm:prSet>
      <dgm:spPr/>
    </dgm:pt>
  </dgm:ptLst>
  <dgm:cxnLst>
    <dgm:cxn modelId="{343E6C06-1733-46AF-AE78-0D81B1183F03}" type="presOf" srcId="{2CAE3394-B2AE-49F2-B9F5-942826F22B0F}" destId="{528A0B84-5394-4800-9369-4AC6B8DFBB11}" srcOrd="0" destOrd="2" presId="urn:microsoft.com/office/officeart/2005/8/layout/vList6"/>
    <dgm:cxn modelId="{9542AE1F-A9A2-4956-BC92-F8B70279FE4D}" type="presOf" srcId="{A6262720-A353-4F16-A6A7-ED3AB337230C}" destId="{B7619C47-DB87-4571-90B2-05CBF5B56B07}" srcOrd="0" destOrd="3" presId="urn:microsoft.com/office/officeart/2005/8/layout/vList6"/>
    <dgm:cxn modelId="{4AFF1233-442A-40CC-BDEF-F8412B177D63}" srcId="{402A7AE5-CA16-432D-9AB3-2A5AB5652F0B}" destId="{AD69F65C-05B5-474D-8267-EB63E6611E68}" srcOrd="1" destOrd="0" parTransId="{CC80A72F-9A83-41F5-B2E3-23EA5A226C41}" sibTransId="{504597AC-AEEB-4A96-84C8-2E059401DFF1}"/>
    <dgm:cxn modelId="{A21E9238-477A-45BD-8BFB-562C22E9572E}" srcId="{402A7AE5-CA16-432D-9AB3-2A5AB5652F0B}" destId="{A6262720-A353-4F16-A6A7-ED3AB337230C}" srcOrd="3" destOrd="0" parTransId="{A12282D2-3962-49A3-8D34-6E87900CFDED}" sibTransId="{C1FE6943-3831-4C1A-AFAC-CB1EC5C9B730}"/>
    <dgm:cxn modelId="{84E20842-C90A-40B3-A4DC-D2874522435F}" type="presOf" srcId="{AFCB2320-1613-4114-A72F-EB6EC66DD1CA}" destId="{48C1E77B-FD0E-43EF-8C36-FB092F12039E}" srcOrd="0" destOrd="0" presId="urn:microsoft.com/office/officeart/2005/8/layout/vList6"/>
    <dgm:cxn modelId="{04A6D371-72F8-4A3E-88C5-0CDE39509BAE}" srcId="{AFCB2320-1613-4114-A72F-EB6EC66DD1CA}" destId="{2CAE3394-B2AE-49F2-B9F5-942826F22B0F}" srcOrd="2" destOrd="0" parTransId="{1F11189B-28AC-464F-BED2-D7FD7EF78037}" sibTransId="{47F2BB75-456C-4320-A605-24BA15334807}"/>
    <dgm:cxn modelId="{7AFDC774-D2A5-4A29-BC3D-50BE95859644}" srcId="{402A7AE5-CA16-432D-9AB3-2A5AB5652F0B}" destId="{AAE7C9B0-2BE1-4C80-B921-CDA33F8D8217}" srcOrd="2" destOrd="0" parTransId="{CAE40EB3-5488-499C-871A-53532266E526}" sibTransId="{62B00983-C002-477D-BF34-B5D2DAF96880}"/>
    <dgm:cxn modelId="{21CBC556-0315-4383-8C18-56E8DD519AB7}" srcId="{1D47A102-2761-4DC4-A52B-DD41F9E2E6DB}" destId="{402A7AE5-CA16-432D-9AB3-2A5AB5652F0B}" srcOrd="0" destOrd="0" parTransId="{36DD7BAF-9BF2-40FD-BE5F-8281B55926BD}" sibTransId="{D8F48635-BF4F-430D-8F0C-E509FA801D58}"/>
    <dgm:cxn modelId="{C0F4B45A-B0EB-4673-8591-66A462861022}" srcId="{402A7AE5-CA16-432D-9AB3-2A5AB5652F0B}" destId="{1E20BFA7-EA82-4FFB-959B-38FA6CC41F33}" srcOrd="0" destOrd="0" parTransId="{3F85FE77-541A-48A7-9DEC-95CA852F5E78}" sibTransId="{67A74DFF-5F93-48E0-86F6-D3E9D27A7E6D}"/>
    <dgm:cxn modelId="{C4D21D8F-C00B-4DE4-A1C7-5740246664BD}" srcId="{AFCB2320-1613-4114-A72F-EB6EC66DD1CA}" destId="{D3FE3E97-C651-4DAA-83B8-11642F52EB45}" srcOrd="0" destOrd="0" parTransId="{7E6F598B-B9F3-458C-BA3A-363B0A2B44BB}" sibTransId="{1377BE74-6D47-44CD-A533-819A1B20AD99}"/>
    <dgm:cxn modelId="{741D4EA3-D396-49B1-845D-CB21DC78C09C}" type="presOf" srcId="{1E20BFA7-EA82-4FFB-959B-38FA6CC41F33}" destId="{B7619C47-DB87-4571-90B2-05CBF5B56B07}" srcOrd="0" destOrd="0" presId="urn:microsoft.com/office/officeart/2005/8/layout/vList6"/>
    <dgm:cxn modelId="{1B377BA4-B2A7-4C3C-91C1-15A01549DBC5}" type="presOf" srcId="{D3FE3E97-C651-4DAA-83B8-11642F52EB45}" destId="{528A0B84-5394-4800-9369-4AC6B8DFBB11}" srcOrd="0" destOrd="0" presId="urn:microsoft.com/office/officeart/2005/8/layout/vList6"/>
    <dgm:cxn modelId="{694D50A5-841C-4F66-9359-B52918325F3A}" srcId="{402A7AE5-CA16-432D-9AB3-2A5AB5652F0B}" destId="{E56B0F04-912E-4AED-9C63-25150BE3AD93}" srcOrd="4" destOrd="0" parTransId="{BD34C016-D2AB-44BD-AE83-351C3DD1569F}" sibTransId="{57251F87-2C18-4ED2-A00A-899CE5ECBB63}"/>
    <dgm:cxn modelId="{3A5CA4A8-F5B8-43C3-9F71-398A9D5DC8E5}" srcId="{AFCB2320-1613-4114-A72F-EB6EC66DD1CA}" destId="{0077A30C-6446-4CB7-AB97-7ED1678F48CB}" srcOrd="3" destOrd="0" parTransId="{4DCA9F3D-8CB6-461D-97F2-3FD78B384D79}" sibTransId="{FEA23D9D-C7C0-48B2-917D-7DBA9027D7B8}"/>
    <dgm:cxn modelId="{13F599C2-BF37-4FE0-9655-118A3B5BF4FE}" type="presOf" srcId="{1D47A102-2761-4DC4-A52B-DD41F9E2E6DB}" destId="{8FD96DE7-D9FA-4262-8630-F1979D84584A}" srcOrd="0" destOrd="0" presId="urn:microsoft.com/office/officeart/2005/8/layout/vList6"/>
    <dgm:cxn modelId="{608C52C4-E341-4BF3-9163-9321E300BB83}" type="presOf" srcId="{402A7AE5-CA16-432D-9AB3-2A5AB5652F0B}" destId="{35EE60D8-1B82-43A2-9D2D-2BD74F86510B}" srcOrd="0" destOrd="0" presId="urn:microsoft.com/office/officeart/2005/8/layout/vList6"/>
    <dgm:cxn modelId="{8FD358C6-2C99-4A15-88A1-F16D5D00E6C3}" srcId="{AFCB2320-1613-4114-A72F-EB6EC66DD1CA}" destId="{53AB8516-CF20-41A2-BD33-6F5F6F7F0D66}" srcOrd="1" destOrd="0" parTransId="{2C350251-88B9-421B-A2D8-E467CCE4C19A}" sibTransId="{99EC0887-6DD2-419D-9C8C-F1516C857227}"/>
    <dgm:cxn modelId="{EA7C4FCF-8292-42FA-AAD5-722D14AABCE4}" type="presOf" srcId="{AD69F65C-05B5-474D-8267-EB63E6611E68}" destId="{B7619C47-DB87-4571-90B2-05CBF5B56B07}" srcOrd="0" destOrd="1" presId="urn:microsoft.com/office/officeart/2005/8/layout/vList6"/>
    <dgm:cxn modelId="{F95248D2-C0AF-4628-9EAF-54E011FBE69D}" type="presOf" srcId="{3DFEC270-9450-470A-8581-F5A4C8572761}" destId="{528A0B84-5394-4800-9369-4AC6B8DFBB11}" srcOrd="0" destOrd="4" presId="urn:microsoft.com/office/officeart/2005/8/layout/vList6"/>
    <dgm:cxn modelId="{CCFDFFDA-103A-4D61-B8FE-49D5A7FD725F}" type="presOf" srcId="{AAE7C9B0-2BE1-4C80-B921-CDA33F8D8217}" destId="{B7619C47-DB87-4571-90B2-05CBF5B56B07}" srcOrd="0" destOrd="2" presId="urn:microsoft.com/office/officeart/2005/8/layout/vList6"/>
    <dgm:cxn modelId="{1EA123DB-407B-4BA6-B5E2-6C415C242970}" type="presOf" srcId="{E56B0F04-912E-4AED-9C63-25150BE3AD93}" destId="{B7619C47-DB87-4571-90B2-05CBF5B56B07}" srcOrd="0" destOrd="4" presId="urn:microsoft.com/office/officeart/2005/8/layout/vList6"/>
    <dgm:cxn modelId="{3ADFB7F1-1D07-477B-BA95-CE48687E5BB2}" type="presOf" srcId="{53AB8516-CF20-41A2-BD33-6F5F6F7F0D66}" destId="{528A0B84-5394-4800-9369-4AC6B8DFBB11}" srcOrd="0" destOrd="1" presId="urn:microsoft.com/office/officeart/2005/8/layout/vList6"/>
    <dgm:cxn modelId="{5A9E64F9-6F14-4853-88EF-A9ADE1DE17EA}" srcId="{1D47A102-2761-4DC4-A52B-DD41F9E2E6DB}" destId="{AFCB2320-1613-4114-A72F-EB6EC66DD1CA}" srcOrd="1" destOrd="0" parTransId="{97A2D096-3FD5-469F-B891-D6399E162329}" sibTransId="{86A7CD32-2D29-4087-A4AC-457F5994CD89}"/>
    <dgm:cxn modelId="{437824FC-B37B-4B9A-B0B1-603759B64B18}" type="presOf" srcId="{0077A30C-6446-4CB7-AB97-7ED1678F48CB}" destId="{528A0B84-5394-4800-9369-4AC6B8DFBB11}" srcOrd="0" destOrd="3" presId="urn:microsoft.com/office/officeart/2005/8/layout/vList6"/>
    <dgm:cxn modelId="{C30A4DFC-3726-4CF0-A794-3D78E0A858AC}" srcId="{AFCB2320-1613-4114-A72F-EB6EC66DD1CA}" destId="{3DFEC270-9450-470A-8581-F5A4C8572761}" srcOrd="4" destOrd="0" parTransId="{8B070FE1-EC7C-40E0-B8BF-45D00EDA600D}" sibTransId="{33021559-CC16-4F86-B10B-AB16FDEFE5F3}"/>
    <dgm:cxn modelId="{F3F1843B-49BF-44D7-854C-6ED1A5681B8E}" type="presParOf" srcId="{8FD96DE7-D9FA-4262-8630-F1979D84584A}" destId="{2B12759E-C925-44D2-A9D7-2EC591F8D8D9}" srcOrd="0" destOrd="0" presId="urn:microsoft.com/office/officeart/2005/8/layout/vList6"/>
    <dgm:cxn modelId="{DE3BDD60-A057-45AB-BA56-4F99FB815B26}" type="presParOf" srcId="{2B12759E-C925-44D2-A9D7-2EC591F8D8D9}" destId="{35EE60D8-1B82-43A2-9D2D-2BD74F86510B}" srcOrd="0" destOrd="0" presId="urn:microsoft.com/office/officeart/2005/8/layout/vList6"/>
    <dgm:cxn modelId="{D08E2E32-B8CD-49DB-B6C2-CC500DEECFB6}" type="presParOf" srcId="{2B12759E-C925-44D2-A9D7-2EC591F8D8D9}" destId="{B7619C47-DB87-4571-90B2-05CBF5B56B07}" srcOrd="1" destOrd="0" presId="urn:microsoft.com/office/officeart/2005/8/layout/vList6"/>
    <dgm:cxn modelId="{7C025C8B-0EC2-4418-BEC7-19AF8F12B10E}" type="presParOf" srcId="{8FD96DE7-D9FA-4262-8630-F1979D84584A}" destId="{D72832C9-3CEF-4E05-99F5-440DB6696233}" srcOrd="1" destOrd="0" presId="urn:microsoft.com/office/officeart/2005/8/layout/vList6"/>
    <dgm:cxn modelId="{9E20BB26-AD22-4E01-A5F2-8BC2431A3258}" type="presParOf" srcId="{8FD96DE7-D9FA-4262-8630-F1979D84584A}" destId="{B5E9B890-3D3D-420D-B8FC-9AF53DEF1697}" srcOrd="2" destOrd="0" presId="urn:microsoft.com/office/officeart/2005/8/layout/vList6"/>
    <dgm:cxn modelId="{D26DC0AA-61F6-4507-9A54-5C7B04251191}" type="presParOf" srcId="{B5E9B890-3D3D-420D-B8FC-9AF53DEF1697}" destId="{48C1E77B-FD0E-43EF-8C36-FB092F12039E}" srcOrd="0" destOrd="0" presId="urn:microsoft.com/office/officeart/2005/8/layout/vList6"/>
    <dgm:cxn modelId="{38E02E51-45DE-4F98-9D26-F29BEFC32317}" type="presParOf" srcId="{B5E9B890-3D3D-420D-B8FC-9AF53DEF1697}" destId="{528A0B84-5394-4800-9369-4AC6B8DFBB1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0B5BAA-E332-432C-A9BC-65DEC116BC0F}" type="doc">
      <dgm:prSet loTypeId="urn:microsoft.com/office/officeart/2005/8/layout/default#4" loCatId="list" qsTypeId="urn:microsoft.com/office/officeart/2005/8/quickstyle/3d1" qsCatId="3D" csTypeId="urn:microsoft.com/office/officeart/2005/8/colors/accent3_2" csCatId="accent3" phldr="1"/>
      <dgm:spPr/>
      <dgm:t>
        <a:bodyPr/>
        <a:lstStyle/>
        <a:p>
          <a:endParaRPr lang="ru-RU"/>
        </a:p>
      </dgm:t>
    </dgm:pt>
    <dgm:pt modelId="{76E1280A-0396-4DE0-8706-3DF01D5FF029}">
      <dgm:prSet phldrT="[Текст]" custT="1"/>
      <dgm:spPr>
        <a:solidFill>
          <a:srgbClr val="FF0000"/>
        </a:solidFill>
      </dgm:spPr>
      <dgm:t>
        <a:bodyPr/>
        <a:lstStyle/>
        <a:p>
          <a:r>
            <a:rPr lang="ru-RU" sz="2200" dirty="0"/>
            <a:t>Подчеркиваются деловые качества работника</a:t>
          </a:r>
        </a:p>
      </dgm:t>
    </dgm:pt>
    <dgm:pt modelId="{19819F2A-8CF5-4170-8440-5CB7CA71775A}" type="parTrans" cxnId="{5233DD22-AE15-4758-AA20-D9D0E5D595B1}">
      <dgm:prSet/>
      <dgm:spPr/>
      <dgm:t>
        <a:bodyPr/>
        <a:lstStyle/>
        <a:p>
          <a:endParaRPr lang="ru-RU"/>
        </a:p>
      </dgm:t>
    </dgm:pt>
    <dgm:pt modelId="{89F2CC48-553C-45F6-A38E-79CB19790B46}" type="sibTrans" cxnId="{5233DD22-AE15-4758-AA20-D9D0E5D595B1}">
      <dgm:prSet/>
      <dgm:spPr/>
      <dgm:t>
        <a:bodyPr/>
        <a:lstStyle/>
        <a:p>
          <a:endParaRPr lang="ru-RU"/>
        </a:p>
      </dgm:t>
    </dgm:pt>
    <dgm:pt modelId="{2B6D61D6-9384-4F7B-BA0B-830624FA2DE7}">
      <dgm:prSet phldrT="[Текст]" custT="1"/>
      <dgm:spPr/>
      <dgm:t>
        <a:bodyPr/>
        <a:lstStyle/>
        <a:p>
          <a:r>
            <a:rPr lang="ru-RU" sz="2200" dirty="0"/>
            <a:t>Оказывается доверие в выполнении сложных заданий</a:t>
          </a:r>
        </a:p>
      </dgm:t>
    </dgm:pt>
    <dgm:pt modelId="{37D35FFA-0604-40FC-8875-B01C1DD9C7AA}" type="parTrans" cxnId="{AA2D7AE7-1DDD-48FC-9D68-581B9B6DF091}">
      <dgm:prSet/>
      <dgm:spPr/>
      <dgm:t>
        <a:bodyPr/>
        <a:lstStyle/>
        <a:p>
          <a:endParaRPr lang="ru-RU"/>
        </a:p>
      </dgm:t>
    </dgm:pt>
    <dgm:pt modelId="{F9A78D8D-B649-4742-B263-B30898AA5566}" type="sibTrans" cxnId="{AA2D7AE7-1DDD-48FC-9D68-581B9B6DF091}">
      <dgm:prSet/>
      <dgm:spPr/>
      <dgm:t>
        <a:bodyPr/>
        <a:lstStyle/>
        <a:p>
          <a:endParaRPr lang="ru-RU"/>
        </a:p>
      </dgm:t>
    </dgm:pt>
    <dgm:pt modelId="{1F6DD474-4DF8-41D7-925E-1E49C73E8448}">
      <dgm:prSet phldrT="[Текст]" custT="1"/>
      <dgm:spPr>
        <a:solidFill>
          <a:srgbClr val="00B0F0"/>
        </a:solidFill>
      </dgm:spPr>
      <dgm:t>
        <a:bodyPr/>
        <a:lstStyle/>
        <a:p>
          <a:r>
            <a:rPr lang="ru-RU" sz="2200" dirty="0"/>
            <a:t>Внушение того, что работник может сделать больше</a:t>
          </a:r>
        </a:p>
      </dgm:t>
    </dgm:pt>
    <dgm:pt modelId="{65A857EE-9DE0-49A6-B838-28A4B6A8924F}" type="parTrans" cxnId="{C84BABAE-1B31-40C5-9FE8-535095942574}">
      <dgm:prSet/>
      <dgm:spPr/>
      <dgm:t>
        <a:bodyPr/>
        <a:lstStyle/>
        <a:p>
          <a:endParaRPr lang="ru-RU"/>
        </a:p>
      </dgm:t>
    </dgm:pt>
    <dgm:pt modelId="{8443F24E-6636-486F-98D4-4B17F1C018A5}" type="sibTrans" cxnId="{C84BABAE-1B31-40C5-9FE8-535095942574}">
      <dgm:prSet/>
      <dgm:spPr/>
      <dgm:t>
        <a:bodyPr/>
        <a:lstStyle/>
        <a:p>
          <a:endParaRPr lang="ru-RU"/>
        </a:p>
      </dgm:t>
    </dgm:pt>
    <dgm:pt modelId="{0A9E1850-28F8-44F3-A9B2-5D1AB9CB6D7D}">
      <dgm:prSet phldrT="[Текст]" custT="1"/>
      <dgm:spPr>
        <a:solidFill>
          <a:srgbClr val="FFC000"/>
        </a:solidFill>
      </dgm:spPr>
      <dgm:t>
        <a:bodyPr/>
        <a:lstStyle/>
        <a:p>
          <a:r>
            <a:rPr lang="ru-RU" sz="2200" dirty="0"/>
            <a:t>Оцениваются предыдущие успехи работника</a:t>
          </a:r>
        </a:p>
      </dgm:t>
    </dgm:pt>
    <dgm:pt modelId="{C988DB25-845E-4868-A344-8890AB5FA6FF}" type="parTrans" cxnId="{9451D047-B961-4450-AD45-933A3846CB26}">
      <dgm:prSet/>
      <dgm:spPr/>
      <dgm:t>
        <a:bodyPr/>
        <a:lstStyle/>
        <a:p>
          <a:endParaRPr lang="ru-RU"/>
        </a:p>
      </dgm:t>
    </dgm:pt>
    <dgm:pt modelId="{80C62AA7-A8C1-473D-8BBE-0A52BEE1994C}" type="sibTrans" cxnId="{9451D047-B961-4450-AD45-933A3846CB26}">
      <dgm:prSet/>
      <dgm:spPr/>
      <dgm:t>
        <a:bodyPr/>
        <a:lstStyle/>
        <a:p>
          <a:endParaRPr lang="ru-RU"/>
        </a:p>
      </dgm:t>
    </dgm:pt>
    <dgm:pt modelId="{93100DCA-227D-4061-ACDF-1014A161301C}">
      <dgm:prSet phldrT="[Текст]" custT="1"/>
      <dgm:spPr>
        <a:solidFill>
          <a:srgbClr val="0070C0"/>
        </a:solidFill>
      </dgm:spPr>
      <dgm:t>
        <a:bodyPr/>
        <a:lstStyle/>
        <a:p>
          <a:r>
            <a:rPr lang="ru-RU" sz="2200" dirty="0"/>
            <a:t>Оказывается предпочтение по сравнению с другими работниками</a:t>
          </a:r>
        </a:p>
      </dgm:t>
    </dgm:pt>
    <dgm:pt modelId="{3A827300-EF4F-4F27-8B6B-909C99C3F070}" type="parTrans" cxnId="{D4421917-18BC-4834-8344-7BC4F37B4BA1}">
      <dgm:prSet/>
      <dgm:spPr/>
      <dgm:t>
        <a:bodyPr/>
        <a:lstStyle/>
        <a:p>
          <a:endParaRPr lang="ru-RU"/>
        </a:p>
      </dgm:t>
    </dgm:pt>
    <dgm:pt modelId="{89D3828D-9F13-4C12-A888-75F4E0F5A1F6}" type="sibTrans" cxnId="{D4421917-18BC-4834-8344-7BC4F37B4BA1}">
      <dgm:prSet/>
      <dgm:spPr/>
      <dgm:t>
        <a:bodyPr/>
        <a:lstStyle/>
        <a:p>
          <a:endParaRPr lang="ru-RU"/>
        </a:p>
      </dgm:t>
    </dgm:pt>
    <dgm:pt modelId="{69B71DB7-E633-4B20-A018-22BA3FD6A010}" type="pres">
      <dgm:prSet presAssocID="{B00B5BAA-E332-432C-A9BC-65DEC116BC0F}" presName="diagram" presStyleCnt="0">
        <dgm:presLayoutVars>
          <dgm:dir/>
          <dgm:resizeHandles val="exact"/>
        </dgm:presLayoutVars>
      </dgm:prSet>
      <dgm:spPr/>
    </dgm:pt>
    <dgm:pt modelId="{5778253D-1494-469A-B580-4F53244043D8}" type="pres">
      <dgm:prSet presAssocID="{76E1280A-0396-4DE0-8706-3DF01D5FF029}" presName="node" presStyleLbl="node1" presStyleIdx="0" presStyleCnt="5">
        <dgm:presLayoutVars>
          <dgm:bulletEnabled val="1"/>
        </dgm:presLayoutVars>
      </dgm:prSet>
      <dgm:spPr/>
    </dgm:pt>
    <dgm:pt modelId="{9E646005-4108-444F-8048-3F4A18912E28}" type="pres">
      <dgm:prSet presAssocID="{89F2CC48-553C-45F6-A38E-79CB19790B46}" presName="sibTrans" presStyleCnt="0"/>
      <dgm:spPr/>
    </dgm:pt>
    <dgm:pt modelId="{B05BF83B-3CE9-4E88-B797-A365E18FD69B}" type="pres">
      <dgm:prSet presAssocID="{2B6D61D6-9384-4F7B-BA0B-830624FA2DE7}" presName="node" presStyleLbl="node1" presStyleIdx="1" presStyleCnt="5">
        <dgm:presLayoutVars>
          <dgm:bulletEnabled val="1"/>
        </dgm:presLayoutVars>
      </dgm:prSet>
      <dgm:spPr/>
    </dgm:pt>
    <dgm:pt modelId="{A2FE32CA-43AA-4BD6-9CBA-9E81532035EA}" type="pres">
      <dgm:prSet presAssocID="{F9A78D8D-B649-4742-B263-B30898AA5566}" presName="sibTrans" presStyleCnt="0"/>
      <dgm:spPr/>
    </dgm:pt>
    <dgm:pt modelId="{C1E0E2CA-FB97-4D89-9994-506B5344495F}" type="pres">
      <dgm:prSet presAssocID="{1F6DD474-4DF8-41D7-925E-1E49C73E8448}" presName="node" presStyleLbl="node1" presStyleIdx="2" presStyleCnt="5">
        <dgm:presLayoutVars>
          <dgm:bulletEnabled val="1"/>
        </dgm:presLayoutVars>
      </dgm:prSet>
      <dgm:spPr/>
    </dgm:pt>
    <dgm:pt modelId="{D41993C7-F40D-4CE0-8DD6-4DA81E92E477}" type="pres">
      <dgm:prSet presAssocID="{8443F24E-6636-486F-98D4-4B17F1C018A5}" presName="sibTrans" presStyleCnt="0"/>
      <dgm:spPr/>
    </dgm:pt>
    <dgm:pt modelId="{041AC4C0-B945-4B2E-B293-823148EEDEF9}" type="pres">
      <dgm:prSet presAssocID="{0A9E1850-28F8-44F3-A9B2-5D1AB9CB6D7D}" presName="node" presStyleLbl="node1" presStyleIdx="3" presStyleCnt="5">
        <dgm:presLayoutVars>
          <dgm:bulletEnabled val="1"/>
        </dgm:presLayoutVars>
      </dgm:prSet>
      <dgm:spPr/>
    </dgm:pt>
    <dgm:pt modelId="{3E84A84A-F132-466B-91A4-57E79453AA0F}" type="pres">
      <dgm:prSet presAssocID="{80C62AA7-A8C1-473D-8BBE-0A52BEE1994C}" presName="sibTrans" presStyleCnt="0"/>
      <dgm:spPr/>
    </dgm:pt>
    <dgm:pt modelId="{DF950004-498B-4D66-8FD6-53C5F4DD5B33}" type="pres">
      <dgm:prSet presAssocID="{93100DCA-227D-4061-ACDF-1014A161301C}" presName="node" presStyleLbl="node1" presStyleIdx="4" presStyleCnt="5">
        <dgm:presLayoutVars>
          <dgm:bulletEnabled val="1"/>
        </dgm:presLayoutVars>
      </dgm:prSet>
      <dgm:spPr/>
    </dgm:pt>
  </dgm:ptLst>
  <dgm:cxnLst>
    <dgm:cxn modelId="{C0562F00-2B0E-43BB-87C2-6207E287CDCE}" type="presOf" srcId="{B00B5BAA-E332-432C-A9BC-65DEC116BC0F}" destId="{69B71DB7-E633-4B20-A018-22BA3FD6A010}" srcOrd="0" destOrd="0" presId="urn:microsoft.com/office/officeart/2005/8/layout/default#4"/>
    <dgm:cxn modelId="{D4421917-18BC-4834-8344-7BC4F37B4BA1}" srcId="{B00B5BAA-E332-432C-A9BC-65DEC116BC0F}" destId="{93100DCA-227D-4061-ACDF-1014A161301C}" srcOrd="4" destOrd="0" parTransId="{3A827300-EF4F-4F27-8B6B-909C99C3F070}" sibTransId="{89D3828D-9F13-4C12-A888-75F4E0F5A1F6}"/>
    <dgm:cxn modelId="{5233DD22-AE15-4758-AA20-D9D0E5D595B1}" srcId="{B00B5BAA-E332-432C-A9BC-65DEC116BC0F}" destId="{76E1280A-0396-4DE0-8706-3DF01D5FF029}" srcOrd="0" destOrd="0" parTransId="{19819F2A-8CF5-4170-8440-5CB7CA71775A}" sibTransId="{89F2CC48-553C-45F6-A38E-79CB19790B46}"/>
    <dgm:cxn modelId="{B7FCFB3B-E029-44E5-9DEB-2942108313E0}" type="presOf" srcId="{93100DCA-227D-4061-ACDF-1014A161301C}" destId="{DF950004-498B-4D66-8FD6-53C5F4DD5B33}" srcOrd="0" destOrd="0" presId="urn:microsoft.com/office/officeart/2005/8/layout/default#4"/>
    <dgm:cxn modelId="{8420F35F-1217-4FC4-9549-707C4796C954}" type="presOf" srcId="{2B6D61D6-9384-4F7B-BA0B-830624FA2DE7}" destId="{B05BF83B-3CE9-4E88-B797-A365E18FD69B}" srcOrd="0" destOrd="0" presId="urn:microsoft.com/office/officeart/2005/8/layout/default#4"/>
    <dgm:cxn modelId="{9451D047-B961-4450-AD45-933A3846CB26}" srcId="{B00B5BAA-E332-432C-A9BC-65DEC116BC0F}" destId="{0A9E1850-28F8-44F3-A9B2-5D1AB9CB6D7D}" srcOrd="3" destOrd="0" parTransId="{C988DB25-845E-4868-A344-8890AB5FA6FF}" sibTransId="{80C62AA7-A8C1-473D-8BBE-0A52BEE1994C}"/>
    <dgm:cxn modelId="{F094C073-CF35-4F41-B917-A3AB62E40C61}" type="presOf" srcId="{76E1280A-0396-4DE0-8706-3DF01D5FF029}" destId="{5778253D-1494-469A-B580-4F53244043D8}" srcOrd="0" destOrd="0" presId="urn:microsoft.com/office/officeart/2005/8/layout/default#4"/>
    <dgm:cxn modelId="{73D3C8A2-631E-4A81-A5BF-E7F0F340C700}" type="presOf" srcId="{1F6DD474-4DF8-41D7-925E-1E49C73E8448}" destId="{C1E0E2CA-FB97-4D89-9994-506B5344495F}" srcOrd="0" destOrd="0" presId="urn:microsoft.com/office/officeart/2005/8/layout/default#4"/>
    <dgm:cxn modelId="{C84BABAE-1B31-40C5-9FE8-535095942574}" srcId="{B00B5BAA-E332-432C-A9BC-65DEC116BC0F}" destId="{1F6DD474-4DF8-41D7-925E-1E49C73E8448}" srcOrd="2" destOrd="0" parTransId="{65A857EE-9DE0-49A6-B838-28A4B6A8924F}" sibTransId="{8443F24E-6636-486F-98D4-4B17F1C018A5}"/>
    <dgm:cxn modelId="{737BF8BB-6FEC-475B-88BC-E1AFDECA5540}" type="presOf" srcId="{0A9E1850-28F8-44F3-A9B2-5D1AB9CB6D7D}" destId="{041AC4C0-B945-4B2E-B293-823148EEDEF9}" srcOrd="0" destOrd="0" presId="urn:microsoft.com/office/officeart/2005/8/layout/default#4"/>
    <dgm:cxn modelId="{AA2D7AE7-1DDD-48FC-9D68-581B9B6DF091}" srcId="{B00B5BAA-E332-432C-A9BC-65DEC116BC0F}" destId="{2B6D61D6-9384-4F7B-BA0B-830624FA2DE7}" srcOrd="1" destOrd="0" parTransId="{37D35FFA-0604-40FC-8875-B01C1DD9C7AA}" sibTransId="{F9A78D8D-B649-4742-B263-B30898AA5566}"/>
    <dgm:cxn modelId="{BAC7502C-B229-4594-8B2B-12E0039D88DE}" type="presParOf" srcId="{69B71DB7-E633-4B20-A018-22BA3FD6A010}" destId="{5778253D-1494-469A-B580-4F53244043D8}" srcOrd="0" destOrd="0" presId="urn:microsoft.com/office/officeart/2005/8/layout/default#4"/>
    <dgm:cxn modelId="{0AD7813E-FA45-4566-A4EE-1839A2C4E5F1}" type="presParOf" srcId="{69B71DB7-E633-4B20-A018-22BA3FD6A010}" destId="{9E646005-4108-444F-8048-3F4A18912E28}" srcOrd="1" destOrd="0" presId="urn:microsoft.com/office/officeart/2005/8/layout/default#4"/>
    <dgm:cxn modelId="{48026444-EB1B-49D9-B479-D23340712CE9}" type="presParOf" srcId="{69B71DB7-E633-4B20-A018-22BA3FD6A010}" destId="{B05BF83B-3CE9-4E88-B797-A365E18FD69B}" srcOrd="2" destOrd="0" presId="urn:microsoft.com/office/officeart/2005/8/layout/default#4"/>
    <dgm:cxn modelId="{03DA7FC4-59C2-49DE-9A31-192E75519DA8}" type="presParOf" srcId="{69B71DB7-E633-4B20-A018-22BA3FD6A010}" destId="{A2FE32CA-43AA-4BD6-9CBA-9E81532035EA}" srcOrd="3" destOrd="0" presId="urn:microsoft.com/office/officeart/2005/8/layout/default#4"/>
    <dgm:cxn modelId="{64A7EBA3-0D09-42A2-8471-5D25C20B8D30}" type="presParOf" srcId="{69B71DB7-E633-4B20-A018-22BA3FD6A010}" destId="{C1E0E2CA-FB97-4D89-9994-506B5344495F}" srcOrd="4" destOrd="0" presId="urn:microsoft.com/office/officeart/2005/8/layout/default#4"/>
    <dgm:cxn modelId="{6967FAAC-B0D9-487E-9539-8F1B819FE65C}" type="presParOf" srcId="{69B71DB7-E633-4B20-A018-22BA3FD6A010}" destId="{D41993C7-F40D-4CE0-8DD6-4DA81E92E477}" srcOrd="5" destOrd="0" presId="urn:microsoft.com/office/officeart/2005/8/layout/default#4"/>
    <dgm:cxn modelId="{A0E3B52E-1F5F-41F2-944B-D0756BEE3513}" type="presParOf" srcId="{69B71DB7-E633-4B20-A018-22BA3FD6A010}" destId="{041AC4C0-B945-4B2E-B293-823148EEDEF9}" srcOrd="6" destOrd="0" presId="urn:microsoft.com/office/officeart/2005/8/layout/default#4"/>
    <dgm:cxn modelId="{CD35F459-C3C3-4F9C-9C36-8CF5BC519BFC}" type="presParOf" srcId="{69B71DB7-E633-4B20-A018-22BA3FD6A010}" destId="{3E84A84A-F132-466B-91A4-57E79453AA0F}" srcOrd="7" destOrd="0" presId="urn:microsoft.com/office/officeart/2005/8/layout/default#4"/>
    <dgm:cxn modelId="{17F6FCAE-8535-44AD-A4A6-138BC47A3E38}" type="presParOf" srcId="{69B71DB7-E633-4B20-A018-22BA3FD6A010}" destId="{DF950004-498B-4D66-8FD6-53C5F4DD5B33}"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DDEEAB-DC1D-4E18-AC18-9295279EDCC9}" type="doc">
      <dgm:prSet loTypeId="urn:microsoft.com/office/officeart/2005/8/layout/default#5" loCatId="list" qsTypeId="urn:microsoft.com/office/officeart/2005/8/quickstyle/3d1" qsCatId="3D" csTypeId="urn:microsoft.com/office/officeart/2005/8/colors/accent1_2" csCatId="accent1" phldr="1"/>
      <dgm:spPr/>
      <dgm:t>
        <a:bodyPr/>
        <a:lstStyle/>
        <a:p>
          <a:endParaRPr lang="ru-RU"/>
        </a:p>
      </dgm:t>
    </dgm:pt>
    <dgm:pt modelId="{E4BC0E07-12D0-4C3F-B857-D73F5EC8CB1C}">
      <dgm:prSet phldrT="[Текст]"/>
      <dgm:spPr/>
      <dgm:t>
        <a:bodyPr/>
        <a:lstStyle/>
        <a:p>
          <a:r>
            <a:rPr lang="ru-RU" dirty="0"/>
            <a:t>Переориентация на новые представления о ситуации</a:t>
          </a:r>
        </a:p>
      </dgm:t>
    </dgm:pt>
    <dgm:pt modelId="{300A09F6-3EB5-4EDC-AFC8-7224E6838BC2}" type="parTrans" cxnId="{683B3532-04EF-4AE0-BDDA-3D242F6FBD38}">
      <dgm:prSet/>
      <dgm:spPr/>
      <dgm:t>
        <a:bodyPr/>
        <a:lstStyle/>
        <a:p>
          <a:endParaRPr lang="ru-RU"/>
        </a:p>
      </dgm:t>
    </dgm:pt>
    <dgm:pt modelId="{8867EC59-84C8-4729-B69E-B2E43851FD98}" type="sibTrans" cxnId="{683B3532-04EF-4AE0-BDDA-3D242F6FBD38}">
      <dgm:prSet/>
      <dgm:spPr/>
      <dgm:t>
        <a:bodyPr/>
        <a:lstStyle/>
        <a:p>
          <a:endParaRPr lang="ru-RU"/>
        </a:p>
      </dgm:t>
    </dgm:pt>
    <dgm:pt modelId="{E2242C9E-72A9-4512-8F75-3D2684957356}">
      <dgm:prSet phldrT="[Текст]"/>
      <dgm:spPr>
        <a:solidFill>
          <a:srgbClr val="FFC000"/>
        </a:solidFill>
      </dgm:spPr>
      <dgm:t>
        <a:bodyPr/>
        <a:lstStyle/>
        <a:p>
          <a:r>
            <a:rPr lang="ru-RU" dirty="0"/>
            <a:t>Признание руководителем ошибок</a:t>
          </a:r>
        </a:p>
      </dgm:t>
    </dgm:pt>
    <dgm:pt modelId="{CE369127-2099-42E0-8DFA-C038AB23AAF7}" type="parTrans" cxnId="{39C7DDCB-545E-4B03-8EA4-9BB73C967547}">
      <dgm:prSet/>
      <dgm:spPr/>
      <dgm:t>
        <a:bodyPr/>
        <a:lstStyle/>
        <a:p>
          <a:endParaRPr lang="ru-RU"/>
        </a:p>
      </dgm:t>
    </dgm:pt>
    <dgm:pt modelId="{278F8E14-83E1-4D74-BDDB-EBA7D0F3003A}" type="sibTrans" cxnId="{39C7DDCB-545E-4B03-8EA4-9BB73C967547}">
      <dgm:prSet/>
      <dgm:spPr/>
      <dgm:t>
        <a:bodyPr/>
        <a:lstStyle/>
        <a:p>
          <a:endParaRPr lang="ru-RU"/>
        </a:p>
      </dgm:t>
    </dgm:pt>
    <dgm:pt modelId="{643D5C35-6B33-460F-B2D5-79ED649ABAB3}">
      <dgm:prSet phldrT="[Текст]"/>
      <dgm:spPr>
        <a:solidFill>
          <a:srgbClr val="00B0F0"/>
        </a:solidFill>
      </dgm:spPr>
      <dgm:t>
        <a:bodyPr/>
        <a:lstStyle/>
        <a:p>
          <a:r>
            <a:rPr lang="ru-RU" dirty="0"/>
            <a:t>Опора на факты</a:t>
          </a:r>
        </a:p>
      </dgm:t>
    </dgm:pt>
    <dgm:pt modelId="{4072C645-4239-49A8-941C-FB1DEDA2F908}" type="parTrans" cxnId="{792F875E-9EF8-480B-B5A9-BCFF00E8DA91}">
      <dgm:prSet/>
      <dgm:spPr/>
      <dgm:t>
        <a:bodyPr/>
        <a:lstStyle/>
        <a:p>
          <a:endParaRPr lang="ru-RU"/>
        </a:p>
      </dgm:t>
    </dgm:pt>
    <dgm:pt modelId="{288AD28B-B652-4BB2-903C-F96CF27F2A82}" type="sibTrans" cxnId="{792F875E-9EF8-480B-B5A9-BCFF00E8DA91}">
      <dgm:prSet/>
      <dgm:spPr/>
      <dgm:t>
        <a:bodyPr/>
        <a:lstStyle/>
        <a:p>
          <a:endParaRPr lang="ru-RU"/>
        </a:p>
      </dgm:t>
    </dgm:pt>
    <dgm:pt modelId="{6467479E-26D3-4EB5-8342-96357E66558B}">
      <dgm:prSet phldrT="[Текст]"/>
      <dgm:spPr>
        <a:solidFill>
          <a:srgbClr val="00B050"/>
        </a:solidFill>
      </dgm:spPr>
      <dgm:t>
        <a:bodyPr/>
        <a:lstStyle/>
        <a:p>
          <a:r>
            <a:rPr lang="ru-RU" dirty="0"/>
            <a:t>Апелляция к опыту работника</a:t>
          </a:r>
        </a:p>
      </dgm:t>
    </dgm:pt>
    <dgm:pt modelId="{4D182899-169D-4BFC-AAA3-3573D2E58CD5}" type="parTrans" cxnId="{82339B3D-D494-4ADE-BE89-D920659C43E1}">
      <dgm:prSet/>
      <dgm:spPr/>
      <dgm:t>
        <a:bodyPr/>
        <a:lstStyle/>
        <a:p>
          <a:endParaRPr lang="ru-RU"/>
        </a:p>
      </dgm:t>
    </dgm:pt>
    <dgm:pt modelId="{07C4C561-4C09-4DB7-BF60-35E3A4C903BE}" type="sibTrans" cxnId="{82339B3D-D494-4ADE-BE89-D920659C43E1}">
      <dgm:prSet/>
      <dgm:spPr/>
      <dgm:t>
        <a:bodyPr/>
        <a:lstStyle/>
        <a:p>
          <a:endParaRPr lang="ru-RU"/>
        </a:p>
      </dgm:t>
    </dgm:pt>
    <dgm:pt modelId="{EC64459D-3F04-4A23-9E58-403CD028F3F5}">
      <dgm:prSet phldrT="[Текст]"/>
      <dgm:spPr>
        <a:solidFill>
          <a:srgbClr val="7030A0"/>
        </a:solidFill>
      </dgm:spPr>
      <dgm:t>
        <a:bodyPr/>
        <a:lstStyle/>
        <a:p>
          <a:r>
            <a:rPr lang="ru-RU" dirty="0"/>
            <a:t>Подчеркивание способности к рациональному мышлению</a:t>
          </a:r>
        </a:p>
      </dgm:t>
    </dgm:pt>
    <dgm:pt modelId="{66BE75DB-7A06-40AA-8908-3A355B47A615}" type="parTrans" cxnId="{6827CD5F-2DB3-45B9-86A0-930A8CCCB845}">
      <dgm:prSet/>
      <dgm:spPr/>
      <dgm:t>
        <a:bodyPr/>
        <a:lstStyle/>
        <a:p>
          <a:endParaRPr lang="ru-RU"/>
        </a:p>
      </dgm:t>
    </dgm:pt>
    <dgm:pt modelId="{AB010E48-845B-4103-8DE9-7CBFDDABB178}" type="sibTrans" cxnId="{6827CD5F-2DB3-45B9-86A0-930A8CCCB845}">
      <dgm:prSet/>
      <dgm:spPr/>
      <dgm:t>
        <a:bodyPr/>
        <a:lstStyle/>
        <a:p>
          <a:endParaRPr lang="ru-RU"/>
        </a:p>
      </dgm:t>
    </dgm:pt>
    <dgm:pt modelId="{812EEF21-FDEA-4765-8F26-3C0D167B48D5}" type="pres">
      <dgm:prSet presAssocID="{02DDEEAB-DC1D-4E18-AC18-9295279EDCC9}" presName="diagram" presStyleCnt="0">
        <dgm:presLayoutVars>
          <dgm:dir/>
          <dgm:resizeHandles val="exact"/>
        </dgm:presLayoutVars>
      </dgm:prSet>
      <dgm:spPr/>
    </dgm:pt>
    <dgm:pt modelId="{AD694446-3B70-432A-9462-E79FCDB8ABF3}" type="pres">
      <dgm:prSet presAssocID="{E4BC0E07-12D0-4C3F-B857-D73F5EC8CB1C}" presName="node" presStyleLbl="node1" presStyleIdx="0" presStyleCnt="5">
        <dgm:presLayoutVars>
          <dgm:bulletEnabled val="1"/>
        </dgm:presLayoutVars>
      </dgm:prSet>
      <dgm:spPr/>
    </dgm:pt>
    <dgm:pt modelId="{A73D2C44-CE3D-453D-8A6E-04681DDBA32A}" type="pres">
      <dgm:prSet presAssocID="{8867EC59-84C8-4729-B69E-B2E43851FD98}" presName="sibTrans" presStyleCnt="0"/>
      <dgm:spPr/>
    </dgm:pt>
    <dgm:pt modelId="{5EE8E7E0-E209-47CB-BE83-E2E4CD2845B6}" type="pres">
      <dgm:prSet presAssocID="{E2242C9E-72A9-4512-8F75-3D2684957356}" presName="node" presStyleLbl="node1" presStyleIdx="1" presStyleCnt="5">
        <dgm:presLayoutVars>
          <dgm:bulletEnabled val="1"/>
        </dgm:presLayoutVars>
      </dgm:prSet>
      <dgm:spPr/>
    </dgm:pt>
    <dgm:pt modelId="{89E483EE-1EE9-42FA-BEFA-B45C0BC5A455}" type="pres">
      <dgm:prSet presAssocID="{278F8E14-83E1-4D74-BDDB-EBA7D0F3003A}" presName="sibTrans" presStyleCnt="0"/>
      <dgm:spPr/>
    </dgm:pt>
    <dgm:pt modelId="{D46BDD9D-710D-407B-A74D-9C5960178B03}" type="pres">
      <dgm:prSet presAssocID="{643D5C35-6B33-460F-B2D5-79ED649ABAB3}" presName="node" presStyleLbl="node1" presStyleIdx="2" presStyleCnt="5">
        <dgm:presLayoutVars>
          <dgm:bulletEnabled val="1"/>
        </dgm:presLayoutVars>
      </dgm:prSet>
      <dgm:spPr/>
    </dgm:pt>
    <dgm:pt modelId="{BD388604-BA64-45BC-AEAF-F28DFE7B4204}" type="pres">
      <dgm:prSet presAssocID="{288AD28B-B652-4BB2-903C-F96CF27F2A82}" presName="sibTrans" presStyleCnt="0"/>
      <dgm:spPr/>
    </dgm:pt>
    <dgm:pt modelId="{9A226DC8-CD60-4CE1-98E9-1A429D6B8ECF}" type="pres">
      <dgm:prSet presAssocID="{6467479E-26D3-4EB5-8342-96357E66558B}" presName="node" presStyleLbl="node1" presStyleIdx="3" presStyleCnt="5">
        <dgm:presLayoutVars>
          <dgm:bulletEnabled val="1"/>
        </dgm:presLayoutVars>
      </dgm:prSet>
      <dgm:spPr/>
    </dgm:pt>
    <dgm:pt modelId="{457BFC00-1B7E-4CBE-87ED-A003B7706C46}" type="pres">
      <dgm:prSet presAssocID="{07C4C561-4C09-4DB7-BF60-35E3A4C903BE}" presName="sibTrans" presStyleCnt="0"/>
      <dgm:spPr/>
    </dgm:pt>
    <dgm:pt modelId="{893A2434-4B8A-40D4-BD71-A6ADFF79BE19}" type="pres">
      <dgm:prSet presAssocID="{EC64459D-3F04-4A23-9E58-403CD028F3F5}" presName="node" presStyleLbl="node1" presStyleIdx="4" presStyleCnt="5">
        <dgm:presLayoutVars>
          <dgm:bulletEnabled val="1"/>
        </dgm:presLayoutVars>
      </dgm:prSet>
      <dgm:spPr/>
    </dgm:pt>
  </dgm:ptLst>
  <dgm:cxnLst>
    <dgm:cxn modelId="{B442610A-C921-44A9-B50F-6B48FB431D93}" type="presOf" srcId="{643D5C35-6B33-460F-B2D5-79ED649ABAB3}" destId="{D46BDD9D-710D-407B-A74D-9C5960178B03}" srcOrd="0" destOrd="0" presId="urn:microsoft.com/office/officeart/2005/8/layout/default#5"/>
    <dgm:cxn modelId="{683B3532-04EF-4AE0-BDDA-3D242F6FBD38}" srcId="{02DDEEAB-DC1D-4E18-AC18-9295279EDCC9}" destId="{E4BC0E07-12D0-4C3F-B857-D73F5EC8CB1C}" srcOrd="0" destOrd="0" parTransId="{300A09F6-3EB5-4EDC-AFC8-7224E6838BC2}" sibTransId="{8867EC59-84C8-4729-B69E-B2E43851FD98}"/>
    <dgm:cxn modelId="{93A3713C-2DD5-453C-A74D-CDF5D932D25F}" type="presOf" srcId="{6467479E-26D3-4EB5-8342-96357E66558B}" destId="{9A226DC8-CD60-4CE1-98E9-1A429D6B8ECF}" srcOrd="0" destOrd="0" presId="urn:microsoft.com/office/officeart/2005/8/layout/default#5"/>
    <dgm:cxn modelId="{82339B3D-D494-4ADE-BE89-D920659C43E1}" srcId="{02DDEEAB-DC1D-4E18-AC18-9295279EDCC9}" destId="{6467479E-26D3-4EB5-8342-96357E66558B}" srcOrd="3" destOrd="0" parTransId="{4D182899-169D-4BFC-AAA3-3573D2E58CD5}" sibTransId="{07C4C561-4C09-4DB7-BF60-35E3A4C903BE}"/>
    <dgm:cxn modelId="{792F875E-9EF8-480B-B5A9-BCFF00E8DA91}" srcId="{02DDEEAB-DC1D-4E18-AC18-9295279EDCC9}" destId="{643D5C35-6B33-460F-B2D5-79ED649ABAB3}" srcOrd="2" destOrd="0" parTransId="{4072C645-4239-49A8-941C-FB1DEDA2F908}" sibTransId="{288AD28B-B652-4BB2-903C-F96CF27F2A82}"/>
    <dgm:cxn modelId="{6827CD5F-2DB3-45B9-86A0-930A8CCCB845}" srcId="{02DDEEAB-DC1D-4E18-AC18-9295279EDCC9}" destId="{EC64459D-3F04-4A23-9E58-403CD028F3F5}" srcOrd="4" destOrd="0" parTransId="{66BE75DB-7A06-40AA-8908-3A355B47A615}" sibTransId="{AB010E48-845B-4103-8DE9-7CBFDDABB178}"/>
    <dgm:cxn modelId="{5AA57061-C40F-4B02-9B93-6CF517BA5C31}" type="presOf" srcId="{02DDEEAB-DC1D-4E18-AC18-9295279EDCC9}" destId="{812EEF21-FDEA-4765-8F26-3C0D167B48D5}" srcOrd="0" destOrd="0" presId="urn:microsoft.com/office/officeart/2005/8/layout/default#5"/>
    <dgm:cxn modelId="{433A1DB1-FFC2-40C5-8BE6-4678C3786B5E}" type="presOf" srcId="{EC64459D-3F04-4A23-9E58-403CD028F3F5}" destId="{893A2434-4B8A-40D4-BD71-A6ADFF79BE19}" srcOrd="0" destOrd="0" presId="urn:microsoft.com/office/officeart/2005/8/layout/default#5"/>
    <dgm:cxn modelId="{39C7DDCB-545E-4B03-8EA4-9BB73C967547}" srcId="{02DDEEAB-DC1D-4E18-AC18-9295279EDCC9}" destId="{E2242C9E-72A9-4512-8F75-3D2684957356}" srcOrd="1" destOrd="0" parTransId="{CE369127-2099-42E0-8DFA-C038AB23AAF7}" sibTransId="{278F8E14-83E1-4D74-BDDB-EBA7D0F3003A}"/>
    <dgm:cxn modelId="{72A2B7D1-FA04-458F-A4B3-C0100D2C559D}" type="presOf" srcId="{E2242C9E-72A9-4512-8F75-3D2684957356}" destId="{5EE8E7E0-E209-47CB-BE83-E2E4CD2845B6}" srcOrd="0" destOrd="0" presId="urn:microsoft.com/office/officeart/2005/8/layout/default#5"/>
    <dgm:cxn modelId="{6F26BFF4-4854-446D-B160-058D59DAC02B}" type="presOf" srcId="{E4BC0E07-12D0-4C3F-B857-D73F5EC8CB1C}" destId="{AD694446-3B70-432A-9462-E79FCDB8ABF3}" srcOrd="0" destOrd="0" presId="urn:microsoft.com/office/officeart/2005/8/layout/default#5"/>
    <dgm:cxn modelId="{7CFEF2CF-58FE-46AC-BE33-A95D2DF4041B}" type="presParOf" srcId="{812EEF21-FDEA-4765-8F26-3C0D167B48D5}" destId="{AD694446-3B70-432A-9462-E79FCDB8ABF3}" srcOrd="0" destOrd="0" presId="urn:microsoft.com/office/officeart/2005/8/layout/default#5"/>
    <dgm:cxn modelId="{685FC7EC-213E-4C2D-BB44-86CB6A4B513A}" type="presParOf" srcId="{812EEF21-FDEA-4765-8F26-3C0D167B48D5}" destId="{A73D2C44-CE3D-453D-8A6E-04681DDBA32A}" srcOrd="1" destOrd="0" presId="urn:microsoft.com/office/officeart/2005/8/layout/default#5"/>
    <dgm:cxn modelId="{7621DE2F-8FB2-4A8F-9CFE-C098FFB93AC9}" type="presParOf" srcId="{812EEF21-FDEA-4765-8F26-3C0D167B48D5}" destId="{5EE8E7E0-E209-47CB-BE83-E2E4CD2845B6}" srcOrd="2" destOrd="0" presId="urn:microsoft.com/office/officeart/2005/8/layout/default#5"/>
    <dgm:cxn modelId="{200B5561-299F-4FBE-B194-4A159BB13EA9}" type="presParOf" srcId="{812EEF21-FDEA-4765-8F26-3C0D167B48D5}" destId="{89E483EE-1EE9-42FA-BEFA-B45C0BC5A455}" srcOrd="3" destOrd="0" presId="urn:microsoft.com/office/officeart/2005/8/layout/default#5"/>
    <dgm:cxn modelId="{3A41D610-FA0C-4444-8447-D91B7975B68F}" type="presParOf" srcId="{812EEF21-FDEA-4765-8F26-3C0D167B48D5}" destId="{D46BDD9D-710D-407B-A74D-9C5960178B03}" srcOrd="4" destOrd="0" presId="urn:microsoft.com/office/officeart/2005/8/layout/default#5"/>
    <dgm:cxn modelId="{A4FDCC0B-0A8B-4D38-84D7-71976C2EF54C}" type="presParOf" srcId="{812EEF21-FDEA-4765-8F26-3C0D167B48D5}" destId="{BD388604-BA64-45BC-AEAF-F28DFE7B4204}" srcOrd="5" destOrd="0" presId="urn:microsoft.com/office/officeart/2005/8/layout/default#5"/>
    <dgm:cxn modelId="{60270EF9-27AA-430F-853C-03061DBE7C25}" type="presParOf" srcId="{812EEF21-FDEA-4765-8F26-3C0D167B48D5}" destId="{9A226DC8-CD60-4CE1-98E9-1A429D6B8ECF}" srcOrd="6" destOrd="0" presId="urn:microsoft.com/office/officeart/2005/8/layout/default#5"/>
    <dgm:cxn modelId="{3D3FA42A-276B-415A-8D25-A40A8AA88AF0}" type="presParOf" srcId="{812EEF21-FDEA-4765-8F26-3C0D167B48D5}" destId="{457BFC00-1B7E-4CBE-87ED-A003B7706C46}" srcOrd="7" destOrd="0" presId="urn:microsoft.com/office/officeart/2005/8/layout/default#5"/>
    <dgm:cxn modelId="{21596DD9-4952-4D1D-A72A-DE621DB0CB9A}" type="presParOf" srcId="{812EEF21-FDEA-4765-8F26-3C0D167B48D5}" destId="{893A2434-4B8A-40D4-BD71-A6ADFF79BE19}" srcOrd="8"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6B6A47-827F-4C9B-ADD5-91239A4D105E}" type="doc">
      <dgm:prSet loTypeId="urn:microsoft.com/office/officeart/2005/8/layout/default#6" loCatId="list" qsTypeId="urn:microsoft.com/office/officeart/2005/8/quickstyle/3d1" qsCatId="3D" csTypeId="urn:microsoft.com/office/officeart/2005/8/colors/accent2_2" csCatId="accent2" phldr="1"/>
      <dgm:spPr/>
      <dgm:t>
        <a:bodyPr/>
        <a:lstStyle/>
        <a:p>
          <a:endParaRPr lang="ru-RU"/>
        </a:p>
      </dgm:t>
    </dgm:pt>
    <dgm:pt modelId="{7EB3AB01-A602-4D4A-A9B2-DB57B2DCE3CD}">
      <dgm:prSet phldrT="[Текст]"/>
      <dgm:spPr>
        <a:solidFill>
          <a:srgbClr val="FF0000"/>
        </a:solidFill>
      </dgm:spPr>
      <dgm:t>
        <a:bodyPr/>
        <a:lstStyle/>
        <a:p>
          <a:r>
            <a:rPr lang="ru-RU" dirty="0"/>
            <a:t>Обещание льгот</a:t>
          </a:r>
        </a:p>
      </dgm:t>
    </dgm:pt>
    <dgm:pt modelId="{0BF281EC-B32E-42FB-8A50-FCF781A9E7AD}" type="parTrans" cxnId="{9109FDEE-0B88-4F3E-AF65-9D50D96263B2}">
      <dgm:prSet/>
      <dgm:spPr/>
      <dgm:t>
        <a:bodyPr/>
        <a:lstStyle/>
        <a:p>
          <a:endParaRPr lang="ru-RU"/>
        </a:p>
      </dgm:t>
    </dgm:pt>
    <dgm:pt modelId="{FDA49E97-FBFA-4BC8-B474-773DF1E5E9C7}" type="sibTrans" cxnId="{9109FDEE-0B88-4F3E-AF65-9D50D96263B2}">
      <dgm:prSet/>
      <dgm:spPr/>
      <dgm:t>
        <a:bodyPr/>
        <a:lstStyle/>
        <a:p>
          <a:endParaRPr lang="ru-RU"/>
        </a:p>
      </dgm:t>
    </dgm:pt>
    <dgm:pt modelId="{B0603230-D531-498E-BF21-7FED5B1E7CDC}">
      <dgm:prSet phldrT="[Текст]"/>
      <dgm:spPr/>
      <dgm:t>
        <a:bodyPr/>
        <a:lstStyle/>
        <a:p>
          <a:r>
            <a:rPr lang="ru-RU" dirty="0"/>
            <a:t>Просящий тон</a:t>
          </a:r>
        </a:p>
      </dgm:t>
    </dgm:pt>
    <dgm:pt modelId="{34830626-CF24-43CD-8A51-662F801A9F1D}" type="parTrans" cxnId="{EA3079F2-1229-46B7-AC18-AC9B51875D81}">
      <dgm:prSet/>
      <dgm:spPr/>
      <dgm:t>
        <a:bodyPr/>
        <a:lstStyle/>
        <a:p>
          <a:endParaRPr lang="ru-RU"/>
        </a:p>
      </dgm:t>
    </dgm:pt>
    <dgm:pt modelId="{BD3CBB22-1FF3-4775-AD8C-A42083A5130B}" type="sibTrans" cxnId="{EA3079F2-1229-46B7-AC18-AC9B51875D81}">
      <dgm:prSet/>
      <dgm:spPr/>
      <dgm:t>
        <a:bodyPr/>
        <a:lstStyle/>
        <a:p>
          <a:endParaRPr lang="ru-RU"/>
        </a:p>
      </dgm:t>
    </dgm:pt>
    <dgm:pt modelId="{CE29F486-BA0F-457F-858A-9ED5D303595B}">
      <dgm:prSet phldrT="[Текст]"/>
      <dgm:spPr>
        <a:solidFill>
          <a:schemeClr val="accent3">
            <a:lumMod val="50000"/>
          </a:schemeClr>
        </a:solidFill>
      </dgm:spPr>
      <dgm:t>
        <a:bodyPr/>
        <a:lstStyle/>
        <a:p>
          <a:r>
            <a:rPr lang="ru-RU" dirty="0"/>
            <a:t>Признание ошибок руководителем</a:t>
          </a:r>
        </a:p>
      </dgm:t>
    </dgm:pt>
    <dgm:pt modelId="{B719698B-6866-4A87-8B05-CA5F9500777C}" type="parTrans" cxnId="{2EDB8D3A-D8DC-4713-ACC1-67E95B60E773}">
      <dgm:prSet/>
      <dgm:spPr/>
      <dgm:t>
        <a:bodyPr/>
        <a:lstStyle/>
        <a:p>
          <a:endParaRPr lang="ru-RU"/>
        </a:p>
      </dgm:t>
    </dgm:pt>
    <dgm:pt modelId="{A596EE58-668E-47C6-B690-80DF3026CD04}" type="sibTrans" cxnId="{2EDB8D3A-D8DC-4713-ACC1-67E95B60E773}">
      <dgm:prSet/>
      <dgm:spPr/>
      <dgm:t>
        <a:bodyPr/>
        <a:lstStyle/>
        <a:p>
          <a:endParaRPr lang="ru-RU"/>
        </a:p>
      </dgm:t>
    </dgm:pt>
    <dgm:pt modelId="{8B9C7E84-83A0-4BD1-8484-20C2EA992C5C}">
      <dgm:prSet phldrT="[Текст]"/>
      <dgm:spPr>
        <a:solidFill>
          <a:srgbClr val="FFC000"/>
        </a:solidFill>
      </dgm:spPr>
      <dgm:t>
        <a:bodyPr/>
        <a:lstStyle/>
        <a:p>
          <a:r>
            <a:rPr lang="ru-RU" dirty="0"/>
            <a:t>Преодоление психологического барьера в общении</a:t>
          </a:r>
        </a:p>
      </dgm:t>
    </dgm:pt>
    <dgm:pt modelId="{C5580EED-7521-4433-A537-CBAFC289BF7D}" type="parTrans" cxnId="{A2E1A46D-1489-42CA-9D9C-CB101DFAEC9A}">
      <dgm:prSet/>
      <dgm:spPr/>
      <dgm:t>
        <a:bodyPr/>
        <a:lstStyle/>
        <a:p>
          <a:endParaRPr lang="ru-RU"/>
        </a:p>
      </dgm:t>
    </dgm:pt>
    <dgm:pt modelId="{22AA9CED-5A2A-4C46-A42E-D1676094BAE5}" type="sibTrans" cxnId="{A2E1A46D-1489-42CA-9D9C-CB101DFAEC9A}">
      <dgm:prSet/>
      <dgm:spPr/>
      <dgm:t>
        <a:bodyPr/>
        <a:lstStyle/>
        <a:p>
          <a:endParaRPr lang="ru-RU"/>
        </a:p>
      </dgm:t>
    </dgm:pt>
    <dgm:pt modelId="{DD63C0D9-7104-4372-BE8F-B0797181380B}" type="pres">
      <dgm:prSet presAssocID="{596B6A47-827F-4C9B-ADD5-91239A4D105E}" presName="diagram" presStyleCnt="0">
        <dgm:presLayoutVars>
          <dgm:dir/>
          <dgm:resizeHandles val="exact"/>
        </dgm:presLayoutVars>
      </dgm:prSet>
      <dgm:spPr/>
    </dgm:pt>
    <dgm:pt modelId="{55DCA983-A591-47B7-A1EB-C833DACE73EA}" type="pres">
      <dgm:prSet presAssocID="{7EB3AB01-A602-4D4A-A9B2-DB57B2DCE3CD}" presName="node" presStyleLbl="node1" presStyleIdx="0" presStyleCnt="4">
        <dgm:presLayoutVars>
          <dgm:bulletEnabled val="1"/>
        </dgm:presLayoutVars>
      </dgm:prSet>
      <dgm:spPr/>
    </dgm:pt>
    <dgm:pt modelId="{B9E9D4FA-4AC6-4D46-8DB1-10CD96472325}" type="pres">
      <dgm:prSet presAssocID="{FDA49E97-FBFA-4BC8-B474-773DF1E5E9C7}" presName="sibTrans" presStyleCnt="0"/>
      <dgm:spPr/>
    </dgm:pt>
    <dgm:pt modelId="{4B48FB85-0C11-458D-A17E-61459E44F413}" type="pres">
      <dgm:prSet presAssocID="{B0603230-D531-498E-BF21-7FED5B1E7CDC}" presName="node" presStyleLbl="node1" presStyleIdx="1" presStyleCnt="4">
        <dgm:presLayoutVars>
          <dgm:bulletEnabled val="1"/>
        </dgm:presLayoutVars>
      </dgm:prSet>
      <dgm:spPr/>
    </dgm:pt>
    <dgm:pt modelId="{B0B8F471-8976-43A7-ABEE-AAC326BC723D}" type="pres">
      <dgm:prSet presAssocID="{BD3CBB22-1FF3-4775-AD8C-A42083A5130B}" presName="sibTrans" presStyleCnt="0"/>
      <dgm:spPr/>
    </dgm:pt>
    <dgm:pt modelId="{1AB351E2-AAB4-4659-9F97-2C936B5E3DAF}" type="pres">
      <dgm:prSet presAssocID="{CE29F486-BA0F-457F-858A-9ED5D303595B}" presName="node" presStyleLbl="node1" presStyleIdx="2" presStyleCnt="4">
        <dgm:presLayoutVars>
          <dgm:bulletEnabled val="1"/>
        </dgm:presLayoutVars>
      </dgm:prSet>
      <dgm:spPr/>
    </dgm:pt>
    <dgm:pt modelId="{0C0E8904-C4C4-4C43-BF93-46B480800625}" type="pres">
      <dgm:prSet presAssocID="{A596EE58-668E-47C6-B690-80DF3026CD04}" presName="sibTrans" presStyleCnt="0"/>
      <dgm:spPr/>
    </dgm:pt>
    <dgm:pt modelId="{B8D69483-96AD-4226-9B46-C5C33C730770}" type="pres">
      <dgm:prSet presAssocID="{8B9C7E84-83A0-4BD1-8484-20C2EA992C5C}" presName="node" presStyleLbl="node1" presStyleIdx="3" presStyleCnt="4">
        <dgm:presLayoutVars>
          <dgm:bulletEnabled val="1"/>
        </dgm:presLayoutVars>
      </dgm:prSet>
      <dgm:spPr/>
    </dgm:pt>
  </dgm:ptLst>
  <dgm:cxnLst>
    <dgm:cxn modelId="{8B1C9305-7AD8-4207-A73E-244B3948E4B3}" type="presOf" srcId="{8B9C7E84-83A0-4BD1-8484-20C2EA992C5C}" destId="{B8D69483-96AD-4226-9B46-C5C33C730770}" srcOrd="0" destOrd="0" presId="urn:microsoft.com/office/officeart/2005/8/layout/default#6"/>
    <dgm:cxn modelId="{2EDB8D3A-D8DC-4713-ACC1-67E95B60E773}" srcId="{596B6A47-827F-4C9B-ADD5-91239A4D105E}" destId="{CE29F486-BA0F-457F-858A-9ED5D303595B}" srcOrd="2" destOrd="0" parTransId="{B719698B-6866-4A87-8B05-CA5F9500777C}" sibTransId="{A596EE58-668E-47C6-B690-80DF3026CD04}"/>
    <dgm:cxn modelId="{717A7668-EC71-4798-929F-7602AED1051F}" type="presOf" srcId="{7EB3AB01-A602-4D4A-A9B2-DB57B2DCE3CD}" destId="{55DCA983-A591-47B7-A1EB-C833DACE73EA}" srcOrd="0" destOrd="0" presId="urn:microsoft.com/office/officeart/2005/8/layout/default#6"/>
    <dgm:cxn modelId="{A2E1A46D-1489-42CA-9D9C-CB101DFAEC9A}" srcId="{596B6A47-827F-4C9B-ADD5-91239A4D105E}" destId="{8B9C7E84-83A0-4BD1-8484-20C2EA992C5C}" srcOrd="3" destOrd="0" parTransId="{C5580EED-7521-4433-A537-CBAFC289BF7D}" sibTransId="{22AA9CED-5A2A-4C46-A42E-D1676094BAE5}"/>
    <dgm:cxn modelId="{3642AF8C-A134-41BC-A8A1-A47C967B2933}" type="presOf" srcId="{CE29F486-BA0F-457F-858A-9ED5D303595B}" destId="{1AB351E2-AAB4-4659-9F97-2C936B5E3DAF}" srcOrd="0" destOrd="0" presId="urn:microsoft.com/office/officeart/2005/8/layout/default#6"/>
    <dgm:cxn modelId="{F0B1DD95-8EF6-4B1A-90B8-FABB2F5D6DD6}" type="presOf" srcId="{596B6A47-827F-4C9B-ADD5-91239A4D105E}" destId="{DD63C0D9-7104-4372-BE8F-B0797181380B}" srcOrd="0" destOrd="0" presId="urn:microsoft.com/office/officeart/2005/8/layout/default#6"/>
    <dgm:cxn modelId="{1DA8B1C8-099F-4A9F-AE2D-AA537224FD9A}" type="presOf" srcId="{B0603230-D531-498E-BF21-7FED5B1E7CDC}" destId="{4B48FB85-0C11-458D-A17E-61459E44F413}" srcOrd="0" destOrd="0" presId="urn:microsoft.com/office/officeart/2005/8/layout/default#6"/>
    <dgm:cxn modelId="{9109FDEE-0B88-4F3E-AF65-9D50D96263B2}" srcId="{596B6A47-827F-4C9B-ADD5-91239A4D105E}" destId="{7EB3AB01-A602-4D4A-A9B2-DB57B2DCE3CD}" srcOrd="0" destOrd="0" parTransId="{0BF281EC-B32E-42FB-8A50-FCF781A9E7AD}" sibTransId="{FDA49E97-FBFA-4BC8-B474-773DF1E5E9C7}"/>
    <dgm:cxn modelId="{EA3079F2-1229-46B7-AC18-AC9B51875D81}" srcId="{596B6A47-827F-4C9B-ADD5-91239A4D105E}" destId="{B0603230-D531-498E-BF21-7FED5B1E7CDC}" srcOrd="1" destOrd="0" parTransId="{34830626-CF24-43CD-8A51-662F801A9F1D}" sibTransId="{BD3CBB22-1FF3-4775-AD8C-A42083A5130B}"/>
    <dgm:cxn modelId="{7E95BEAB-D0EE-43F0-9EBD-761DD3954F2B}" type="presParOf" srcId="{DD63C0D9-7104-4372-BE8F-B0797181380B}" destId="{55DCA983-A591-47B7-A1EB-C833DACE73EA}" srcOrd="0" destOrd="0" presId="urn:microsoft.com/office/officeart/2005/8/layout/default#6"/>
    <dgm:cxn modelId="{99272E87-3282-4412-B170-19F7BC996FF2}" type="presParOf" srcId="{DD63C0D9-7104-4372-BE8F-B0797181380B}" destId="{B9E9D4FA-4AC6-4D46-8DB1-10CD96472325}" srcOrd="1" destOrd="0" presId="urn:microsoft.com/office/officeart/2005/8/layout/default#6"/>
    <dgm:cxn modelId="{33DF70E7-BBD2-4E4D-8FEF-D9C5EA20AD65}" type="presParOf" srcId="{DD63C0D9-7104-4372-BE8F-B0797181380B}" destId="{4B48FB85-0C11-458D-A17E-61459E44F413}" srcOrd="2" destOrd="0" presId="urn:microsoft.com/office/officeart/2005/8/layout/default#6"/>
    <dgm:cxn modelId="{97F594E6-93E8-4893-83F0-3BDB4ED86109}" type="presParOf" srcId="{DD63C0D9-7104-4372-BE8F-B0797181380B}" destId="{B0B8F471-8976-43A7-ABEE-AAC326BC723D}" srcOrd="3" destOrd="0" presId="urn:microsoft.com/office/officeart/2005/8/layout/default#6"/>
    <dgm:cxn modelId="{46A87E8D-59AF-4B27-AB99-BFD6AAC0A9F8}" type="presParOf" srcId="{DD63C0D9-7104-4372-BE8F-B0797181380B}" destId="{1AB351E2-AAB4-4659-9F97-2C936B5E3DAF}" srcOrd="4" destOrd="0" presId="urn:microsoft.com/office/officeart/2005/8/layout/default#6"/>
    <dgm:cxn modelId="{8AEA9749-74B6-4946-8E83-FD03060171DA}" type="presParOf" srcId="{DD63C0D9-7104-4372-BE8F-B0797181380B}" destId="{0C0E8904-C4C4-4C43-BF93-46B480800625}" srcOrd="5" destOrd="0" presId="urn:microsoft.com/office/officeart/2005/8/layout/default#6"/>
    <dgm:cxn modelId="{FEDE667F-287F-4A93-9120-561521562A6B}" type="presParOf" srcId="{DD63C0D9-7104-4372-BE8F-B0797181380B}" destId="{B8D69483-96AD-4226-9B46-C5C33C730770}" srcOrd="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9B3742-6F0C-4BA7-90B3-7861668962DD}" type="doc">
      <dgm:prSet loTypeId="urn:microsoft.com/office/officeart/2005/8/layout/default#7" loCatId="list" qsTypeId="urn:microsoft.com/office/officeart/2005/8/quickstyle/3d1" qsCatId="3D" csTypeId="urn:microsoft.com/office/officeart/2005/8/colors/accent5_2" csCatId="accent5" phldr="1"/>
      <dgm:spPr/>
      <dgm:t>
        <a:bodyPr/>
        <a:lstStyle/>
        <a:p>
          <a:endParaRPr lang="ru-RU"/>
        </a:p>
      </dgm:t>
    </dgm:pt>
    <dgm:pt modelId="{F4B8C370-08C6-48EA-BEE6-FEE22B4F4178}">
      <dgm:prSet phldrT="[Текст]"/>
      <dgm:spPr/>
      <dgm:t>
        <a:bodyPr/>
        <a:lstStyle/>
        <a:p>
          <a:r>
            <a:rPr lang="ru-RU" dirty="0"/>
            <a:t>Ситуация выбора</a:t>
          </a:r>
        </a:p>
      </dgm:t>
    </dgm:pt>
    <dgm:pt modelId="{DB1C29D5-E790-440A-8C28-BB36CB74298A}" type="parTrans" cxnId="{C69F641B-3B07-4128-880D-9125E91082B8}">
      <dgm:prSet/>
      <dgm:spPr/>
      <dgm:t>
        <a:bodyPr/>
        <a:lstStyle/>
        <a:p>
          <a:endParaRPr lang="ru-RU"/>
        </a:p>
      </dgm:t>
    </dgm:pt>
    <dgm:pt modelId="{29425146-E550-435C-9449-8F01C7B9ABD6}" type="sibTrans" cxnId="{C69F641B-3B07-4128-880D-9125E91082B8}">
      <dgm:prSet/>
      <dgm:spPr/>
      <dgm:t>
        <a:bodyPr/>
        <a:lstStyle/>
        <a:p>
          <a:endParaRPr lang="ru-RU"/>
        </a:p>
      </dgm:t>
    </dgm:pt>
    <dgm:pt modelId="{069FFEAD-B981-4788-938F-E3E47E76D124}">
      <dgm:prSet phldrT="[Текст]"/>
      <dgm:spPr>
        <a:solidFill>
          <a:srgbClr val="FF0000"/>
        </a:solidFill>
      </dgm:spPr>
      <dgm:t>
        <a:bodyPr/>
        <a:lstStyle/>
        <a:p>
          <a:r>
            <a:rPr lang="ru-RU" dirty="0"/>
            <a:t>Открытое предупреждение</a:t>
          </a:r>
        </a:p>
      </dgm:t>
    </dgm:pt>
    <dgm:pt modelId="{5BB90809-A516-4E5C-ACD9-3448AA30FBEE}" type="parTrans" cxnId="{EC97D1D8-7679-49FF-BBA1-96BA96DDCDC8}">
      <dgm:prSet/>
      <dgm:spPr/>
      <dgm:t>
        <a:bodyPr/>
        <a:lstStyle/>
        <a:p>
          <a:endParaRPr lang="ru-RU"/>
        </a:p>
      </dgm:t>
    </dgm:pt>
    <dgm:pt modelId="{F06C759B-19A6-4FFA-94EA-1D9807A24848}" type="sibTrans" cxnId="{EC97D1D8-7679-49FF-BBA1-96BA96DDCDC8}">
      <dgm:prSet/>
      <dgm:spPr/>
      <dgm:t>
        <a:bodyPr/>
        <a:lstStyle/>
        <a:p>
          <a:endParaRPr lang="ru-RU"/>
        </a:p>
      </dgm:t>
    </dgm:pt>
    <dgm:pt modelId="{D870F2D2-83A4-4221-9E73-DCDBAED247A8}">
      <dgm:prSet phldrT="[Текст]"/>
      <dgm:spPr>
        <a:solidFill>
          <a:schemeClr val="accent4">
            <a:lumMod val="75000"/>
          </a:schemeClr>
        </a:solidFill>
      </dgm:spPr>
      <dgm:t>
        <a:bodyPr/>
        <a:lstStyle/>
        <a:p>
          <a:r>
            <a:rPr lang="ru-RU" dirty="0"/>
            <a:t>Намек на нежелательные последствия</a:t>
          </a:r>
        </a:p>
      </dgm:t>
    </dgm:pt>
    <dgm:pt modelId="{C8B9A443-F9AD-4A30-8798-E8B2C9151C4A}" type="parTrans" cxnId="{0764A987-BE2C-40BC-BBC2-B67CD3C7C63E}">
      <dgm:prSet/>
      <dgm:spPr/>
      <dgm:t>
        <a:bodyPr/>
        <a:lstStyle/>
        <a:p>
          <a:endParaRPr lang="ru-RU"/>
        </a:p>
      </dgm:t>
    </dgm:pt>
    <dgm:pt modelId="{D56D0790-8BDF-49D7-9341-C47BD02AE5AE}" type="sibTrans" cxnId="{0764A987-BE2C-40BC-BBC2-B67CD3C7C63E}">
      <dgm:prSet/>
      <dgm:spPr/>
      <dgm:t>
        <a:bodyPr/>
        <a:lstStyle/>
        <a:p>
          <a:endParaRPr lang="ru-RU"/>
        </a:p>
      </dgm:t>
    </dgm:pt>
    <dgm:pt modelId="{98A45899-8399-4C15-BFFC-7F5115E645F3}">
      <dgm:prSet phldrT="[Текст]"/>
      <dgm:spPr>
        <a:solidFill>
          <a:srgbClr val="00B050"/>
        </a:solidFill>
      </dgm:spPr>
      <dgm:t>
        <a:bodyPr/>
        <a:lstStyle/>
        <a:p>
          <a:r>
            <a:rPr lang="ru-RU" dirty="0"/>
            <a:t>Требовательность руководителя</a:t>
          </a:r>
        </a:p>
      </dgm:t>
    </dgm:pt>
    <dgm:pt modelId="{B0AA2589-05EF-4DF1-812B-61D1253C11A0}" type="parTrans" cxnId="{F91C4869-49EC-429C-9748-1C306D47A85E}">
      <dgm:prSet/>
      <dgm:spPr/>
      <dgm:t>
        <a:bodyPr/>
        <a:lstStyle/>
        <a:p>
          <a:endParaRPr lang="ru-RU"/>
        </a:p>
      </dgm:t>
    </dgm:pt>
    <dgm:pt modelId="{D75AF3A1-7F05-4E3C-870C-8D7BC566F5C0}" type="sibTrans" cxnId="{F91C4869-49EC-429C-9748-1C306D47A85E}">
      <dgm:prSet/>
      <dgm:spPr/>
      <dgm:t>
        <a:bodyPr/>
        <a:lstStyle/>
        <a:p>
          <a:endParaRPr lang="ru-RU"/>
        </a:p>
      </dgm:t>
    </dgm:pt>
    <dgm:pt modelId="{954F35D2-E2CE-4FCA-8189-E405E2C9FAA5}">
      <dgm:prSet phldrT="[Текст]"/>
      <dgm:spPr>
        <a:solidFill>
          <a:srgbClr val="0070C0"/>
        </a:solidFill>
      </dgm:spPr>
      <dgm:t>
        <a:bodyPr/>
        <a:lstStyle/>
        <a:p>
          <a:r>
            <a:rPr lang="ru-RU" dirty="0"/>
            <a:t>Напряженность в отношениях</a:t>
          </a:r>
        </a:p>
      </dgm:t>
    </dgm:pt>
    <dgm:pt modelId="{E2F0DB1D-DD14-405F-A4DB-B2509DEE7338}" type="parTrans" cxnId="{1EBBDE94-17E8-49F3-BCA3-C33A17FBCB25}">
      <dgm:prSet/>
      <dgm:spPr/>
      <dgm:t>
        <a:bodyPr/>
        <a:lstStyle/>
        <a:p>
          <a:endParaRPr lang="ru-RU"/>
        </a:p>
      </dgm:t>
    </dgm:pt>
    <dgm:pt modelId="{2C1BACF6-D3CB-43CC-8E59-295AB57473AD}" type="sibTrans" cxnId="{1EBBDE94-17E8-49F3-BCA3-C33A17FBCB25}">
      <dgm:prSet/>
      <dgm:spPr/>
      <dgm:t>
        <a:bodyPr/>
        <a:lstStyle/>
        <a:p>
          <a:endParaRPr lang="ru-RU"/>
        </a:p>
      </dgm:t>
    </dgm:pt>
    <dgm:pt modelId="{BF427088-F260-4AA1-8CBF-7DB097726BF8}" type="pres">
      <dgm:prSet presAssocID="{BB9B3742-6F0C-4BA7-90B3-7861668962DD}" presName="diagram" presStyleCnt="0">
        <dgm:presLayoutVars>
          <dgm:dir/>
          <dgm:resizeHandles val="exact"/>
        </dgm:presLayoutVars>
      </dgm:prSet>
      <dgm:spPr/>
    </dgm:pt>
    <dgm:pt modelId="{038BEF67-E722-4229-932D-1828E21809E0}" type="pres">
      <dgm:prSet presAssocID="{F4B8C370-08C6-48EA-BEE6-FEE22B4F4178}" presName="node" presStyleLbl="node1" presStyleIdx="0" presStyleCnt="5">
        <dgm:presLayoutVars>
          <dgm:bulletEnabled val="1"/>
        </dgm:presLayoutVars>
      </dgm:prSet>
      <dgm:spPr/>
    </dgm:pt>
    <dgm:pt modelId="{A51F3DB3-D70E-42E3-B010-0E78DEE9D61E}" type="pres">
      <dgm:prSet presAssocID="{29425146-E550-435C-9449-8F01C7B9ABD6}" presName="sibTrans" presStyleCnt="0"/>
      <dgm:spPr/>
    </dgm:pt>
    <dgm:pt modelId="{C80369E6-2EE2-4F18-B859-E972690D079F}" type="pres">
      <dgm:prSet presAssocID="{069FFEAD-B981-4788-938F-E3E47E76D124}" presName="node" presStyleLbl="node1" presStyleIdx="1" presStyleCnt="5">
        <dgm:presLayoutVars>
          <dgm:bulletEnabled val="1"/>
        </dgm:presLayoutVars>
      </dgm:prSet>
      <dgm:spPr/>
    </dgm:pt>
    <dgm:pt modelId="{FFA91495-981C-4F54-9F9D-AD2A9B0E4911}" type="pres">
      <dgm:prSet presAssocID="{F06C759B-19A6-4FFA-94EA-1D9807A24848}" presName="sibTrans" presStyleCnt="0"/>
      <dgm:spPr/>
    </dgm:pt>
    <dgm:pt modelId="{FCF0A438-9F2F-44BC-AE8C-BE48A6FA22E3}" type="pres">
      <dgm:prSet presAssocID="{D870F2D2-83A4-4221-9E73-DCDBAED247A8}" presName="node" presStyleLbl="node1" presStyleIdx="2" presStyleCnt="5">
        <dgm:presLayoutVars>
          <dgm:bulletEnabled val="1"/>
        </dgm:presLayoutVars>
      </dgm:prSet>
      <dgm:spPr/>
    </dgm:pt>
    <dgm:pt modelId="{240B6ACB-E593-42AA-B9F1-ACE404DC5963}" type="pres">
      <dgm:prSet presAssocID="{D56D0790-8BDF-49D7-9341-C47BD02AE5AE}" presName="sibTrans" presStyleCnt="0"/>
      <dgm:spPr/>
    </dgm:pt>
    <dgm:pt modelId="{F127E06C-B243-432A-ABBE-F249601A1BCB}" type="pres">
      <dgm:prSet presAssocID="{98A45899-8399-4C15-BFFC-7F5115E645F3}" presName="node" presStyleLbl="node1" presStyleIdx="3" presStyleCnt="5">
        <dgm:presLayoutVars>
          <dgm:bulletEnabled val="1"/>
        </dgm:presLayoutVars>
      </dgm:prSet>
      <dgm:spPr/>
    </dgm:pt>
    <dgm:pt modelId="{B9F7974E-35E8-4A2B-A8C2-CACFCE2F5B4E}" type="pres">
      <dgm:prSet presAssocID="{D75AF3A1-7F05-4E3C-870C-8D7BC566F5C0}" presName="sibTrans" presStyleCnt="0"/>
      <dgm:spPr/>
    </dgm:pt>
    <dgm:pt modelId="{1E8A0ACD-02C1-457A-9CD1-D641CEADB50C}" type="pres">
      <dgm:prSet presAssocID="{954F35D2-E2CE-4FCA-8189-E405E2C9FAA5}" presName="node" presStyleLbl="node1" presStyleIdx="4" presStyleCnt="5">
        <dgm:presLayoutVars>
          <dgm:bulletEnabled val="1"/>
        </dgm:presLayoutVars>
      </dgm:prSet>
      <dgm:spPr/>
    </dgm:pt>
  </dgm:ptLst>
  <dgm:cxnLst>
    <dgm:cxn modelId="{C69F641B-3B07-4128-880D-9125E91082B8}" srcId="{BB9B3742-6F0C-4BA7-90B3-7861668962DD}" destId="{F4B8C370-08C6-48EA-BEE6-FEE22B4F4178}" srcOrd="0" destOrd="0" parTransId="{DB1C29D5-E790-440A-8C28-BB36CB74298A}" sibTransId="{29425146-E550-435C-9449-8F01C7B9ABD6}"/>
    <dgm:cxn modelId="{7A637728-9F4A-4C50-B4F4-58C5B17E7F29}" type="presOf" srcId="{BB9B3742-6F0C-4BA7-90B3-7861668962DD}" destId="{BF427088-F260-4AA1-8CBF-7DB097726BF8}" srcOrd="0" destOrd="0" presId="urn:microsoft.com/office/officeart/2005/8/layout/default#7"/>
    <dgm:cxn modelId="{6E860E38-3AC9-4DB0-839F-2B38062EFE21}" type="presOf" srcId="{954F35D2-E2CE-4FCA-8189-E405E2C9FAA5}" destId="{1E8A0ACD-02C1-457A-9CD1-D641CEADB50C}" srcOrd="0" destOrd="0" presId="urn:microsoft.com/office/officeart/2005/8/layout/default#7"/>
    <dgm:cxn modelId="{F91C4869-49EC-429C-9748-1C306D47A85E}" srcId="{BB9B3742-6F0C-4BA7-90B3-7861668962DD}" destId="{98A45899-8399-4C15-BFFC-7F5115E645F3}" srcOrd="3" destOrd="0" parTransId="{B0AA2589-05EF-4DF1-812B-61D1253C11A0}" sibTransId="{D75AF3A1-7F05-4E3C-870C-8D7BC566F5C0}"/>
    <dgm:cxn modelId="{9A3C4F7B-3DFD-4045-8564-3B0DA97E5E15}" type="presOf" srcId="{D870F2D2-83A4-4221-9E73-DCDBAED247A8}" destId="{FCF0A438-9F2F-44BC-AE8C-BE48A6FA22E3}" srcOrd="0" destOrd="0" presId="urn:microsoft.com/office/officeart/2005/8/layout/default#7"/>
    <dgm:cxn modelId="{0764A987-BE2C-40BC-BBC2-B67CD3C7C63E}" srcId="{BB9B3742-6F0C-4BA7-90B3-7861668962DD}" destId="{D870F2D2-83A4-4221-9E73-DCDBAED247A8}" srcOrd="2" destOrd="0" parTransId="{C8B9A443-F9AD-4A30-8798-E8B2C9151C4A}" sibTransId="{D56D0790-8BDF-49D7-9341-C47BD02AE5AE}"/>
    <dgm:cxn modelId="{1EBBDE94-17E8-49F3-BCA3-C33A17FBCB25}" srcId="{BB9B3742-6F0C-4BA7-90B3-7861668962DD}" destId="{954F35D2-E2CE-4FCA-8189-E405E2C9FAA5}" srcOrd="4" destOrd="0" parTransId="{E2F0DB1D-DD14-405F-A4DB-B2509DEE7338}" sibTransId="{2C1BACF6-D3CB-43CC-8E59-295AB57473AD}"/>
    <dgm:cxn modelId="{67FD33BD-6004-470F-A0ED-043D6EC9E9DD}" type="presOf" srcId="{98A45899-8399-4C15-BFFC-7F5115E645F3}" destId="{F127E06C-B243-432A-ABBE-F249601A1BCB}" srcOrd="0" destOrd="0" presId="urn:microsoft.com/office/officeart/2005/8/layout/default#7"/>
    <dgm:cxn modelId="{EC97D1D8-7679-49FF-BBA1-96BA96DDCDC8}" srcId="{BB9B3742-6F0C-4BA7-90B3-7861668962DD}" destId="{069FFEAD-B981-4788-938F-E3E47E76D124}" srcOrd="1" destOrd="0" parTransId="{5BB90809-A516-4E5C-ACD9-3448AA30FBEE}" sibTransId="{F06C759B-19A6-4FFA-94EA-1D9807A24848}"/>
    <dgm:cxn modelId="{C37042F7-46D4-43A5-A83C-17E2AC97691C}" type="presOf" srcId="{F4B8C370-08C6-48EA-BEE6-FEE22B4F4178}" destId="{038BEF67-E722-4229-932D-1828E21809E0}" srcOrd="0" destOrd="0" presId="urn:microsoft.com/office/officeart/2005/8/layout/default#7"/>
    <dgm:cxn modelId="{7A905CFB-DF12-4A06-979F-EF22C29C80EE}" type="presOf" srcId="{069FFEAD-B981-4788-938F-E3E47E76D124}" destId="{C80369E6-2EE2-4F18-B859-E972690D079F}" srcOrd="0" destOrd="0" presId="urn:microsoft.com/office/officeart/2005/8/layout/default#7"/>
    <dgm:cxn modelId="{056BEEA0-2841-4F78-9AAA-7E1D2CB5E7A3}" type="presParOf" srcId="{BF427088-F260-4AA1-8CBF-7DB097726BF8}" destId="{038BEF67-E722-4229-932D-1828E21809E0}" srcOrd="0" destOrd="0" presId="urn:microsoft.com/office/officeart/2005/8/layout/default#7"/>
    <dgm:cxn modelId="{68D0FF25-53E6-4743-9FA3-92B522BD6B6E}" type="presParOf" srcId="{BF427088-F260-4AA1-8CBF-7DB097726BF8}" destId="{A51F3DB3-D70E-42E3-B010-0E78DEE9D61E}" srcOrd="1" destOrd="0" presId="urn:microsoft.com/office/officeart/2005/8/layout/default#7"/>
    <dgm:cxn modelId="{29B0B8E3-CC78-4214-9E9A-5A886A388839}" type="presParOf" srcId="{BF427088-F260-4AA1-8CBF-7DB097726BF8}" destId="{C80369E6-2EE2-4F18-B859-E972690D079F}" srcOrd="2" destOrd="0" presId="urn:microsoft.com/office/officeart/2005/8/layout/default#7"/>
    <dgm:cxn modelId="{AD217DC1-3E15-4930-8D60-3F496CF1EF96}" type="presParOf" srcId="{BF427088-F260-4AA1-8CBF-7DB097726BF8}" destId="{FFA91495-981C-4F54-9F9D-AD2A9B0E4911}" srcOrd="3" destOrd="0" presId="urn:microsoft.com/office/officeart/2005/8/layout/default#7"/>
    <dgm:cxn modelId="{FC40ED4C-70BF-48CF-96C1-3396FDE8A2F9}" type="presParOf" srcId="{BF427088-F260-4AA1-8CBF-7DB097726BF8}" destId="{FCF0A438-9F2F-44BC-AE8C-BE48A6FA22E3}" srcOrd="4" destOrd="0" presId="urn:microsoft.com/office/officeart/2005/8/layout/default#7"/>
    <dgm:cxn modelId="{7A36836E-0351-4F63-83B0-09FBD6236324}" type="presParOf" srcId="{BF427088-F260-4AA1-8CBF-7DB097726BF8}" destId="{240B6ACB-E593-42AA-B9F1-ACE404DC5963}" srcOrd="5" destOrd="0" presId="urn:microsoft.com/office/officeart/2005/8/layout/default#7"/>
    <dgm:cxn modelId="{89368AB7-FB0C-45D1-90E9-D4F221817288}" type="presParOf" srcId="{BF427088-F260-4AA1-8CBF-7DB097726BF8}" destId="{F127E06C-B243-432A-ABBE-F249601A1BCB}" srcOrd="6" destOrd="0" presId="urn:microsoft.com/office/officeart/2005/8/layout/default#7"/>
    <dgm:cxn modelId="{489CBFC2-A583-40F3-936B-E15EE8DC5C87}" type="presParOf" srcId="{BF427088-F260-4AA1-8CBF-7DB097726BF8}" destId="{B9F7974E-35E8-4A2B-A8C2-CACFCE2F5B4E}" srcOrd="7" destOrd="0" presId="urn:microsoft.com/office/officeart/2005/8/layout/default#7"/>
    <dgm:cxn modelId="{3D4860A9-C707-4068-BAA5-608193C86642}" type="presParOf" srcId="{BF427088-F260-4AA1-8CBF-7DB097726BF8}" destId="{1E8A0ACD-02C1-457A-9CD1-D641CEADB50C}" srcOrd="8"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246207-CADF-4E73-9AC9-45CE3DED60BE}" type="doc">
      <dgm:prSet loTypeId="urn:microsoft.com/office/officeart/2005/8/layout/default#8" loCatId="list" qsTypeId="urn:microsoft.com/office/officeart/2005/8/quickstyle/3d1" qsCatId="3D" csTypeId="urn:microsoft.com/office/officeart/2005/8/colors/accent4_2" csCatId="accent4" phldr="1"/>
      <dgm:spPr/>
      <dgm:t>
        <a:bodyPr/>
        <a:lstStyle/>
        <a:p>
          <a:endParaRPr lang="ru-RU"/>
        </a:p>
      </dgm:t>
    </dgm:pt>
    <dgm:pt modelId="{32F1A415-CDAB-40A2-9EB9-21A014A8D35B}">
      <dgm:prSet phldrT="[Текст]"/>
      <dgm:spPr/>
      <dgm:t>
        <a:bodyPr/>
        <a:lstStyle/>
        <a:p>
          <a:r>
            <a:rPr lang="ru-RU" dirty="0"/>
            <a:t>Резкая форма обращения</a:t>
          </a:r>
        </a:p>
      </dgm:t>
    </dgm:pt>
    <dgm:pt modelId="{8E777B47-6DB5-4DB7-86AA-E8C39D4A7C52}" type="parTrans" cxnId="{C0B46E4E-7546-49BB-AD48-E23E56D71853}">
      <dgm:prSet/>
      <dgm:spPr/>
      <dgm:t>
        <a:bodyPr/>
        <a:lstStyle/>
        <a:p>
          <a:endParaRPr lang="ru-RU"/>
        </a:p>
      </dgm:t>
    </dgm:pt>
    <dgm:pt modelId="{7828FC06-269F-476B-BE0C-204F9F35C86E}" type="sibTrans" cxnId="{C0B46E4E-7546-49BB-AD48-E23E56D71853}">
      <dgm:prSet/>
      <dgm:spPr/>
      <dgm:t>
        <a:bodyPr/>
        <a:lstStyle/>
        <a:p>
          <a:endParaRPr lang="ru-RU"/>
        </a:p>
      </dgm:t>
    </dgm:pt>
    <dgm:pt modelId="{DB3E8388-52A0-4794-8C75-A438A25B4B59}">
      <dgm:prSet phldrT="[Текст]"/>
      <dgm:spPr>
        <a:solidFill>
          <a:schemeClr val="accent1">
            <a:lumMod val="75000"/>
          </a:schemeClr>
        </a:solidFill>
      </dgm:spPr>
      <dgm:t>
        <a:bodyPr/>
        <a:lstStyle/>
        <a:p>
          <a:r>
            <a:rPr lang="ru-RU" dirty="0"/>
            <a:t>Категоричность и </a:t>
          </a:r>
          <a:r>
            <a:rPr lang="ru-RU" dirty="0" err="1"/>
            <a:t>безапелля-ционность</a:t>
          </a:r>
          <a:endParaRPr lang="ru-RU" dirty="0"/>
        </a:p>
      </dgm:t>
    </dgm:pt>
    <dgm:pt modelId="{F636D26A-8812-4C2B-841A-A214127E077D}" type="parTrans" cxnId="{85053A95-806F-4A41-B51E-5A04F787F473}">
      <dgm:prSet/>
      <dgm:spPr/>
      <dgm:t>
        <a:bodyPr/>
        <a:lstStyle/>
        <a:p>
          <a:endParaRPr lang="ru-RU"/>
        </a:p>
      </dgm:t>
    </dgm:pt>
    <dgm:pt modelId="{3F77B4D8-2A4E-431C-BA29-9F25B0E62800}" type="sibTrans" cxnId="{85053A95-806F-4A41-B51E-5A04F787F473}">
      <dgm:prSet/>
      <dgm:spPr/>
      <dgm:t>
        <a:bodyPr/>
        <a:lstStyle/>
        <a:p>
          <a:endParaRPr lang="ru-RU"/>
        </a:p>
      </dgm:t>
    </dgm:pt>
    <dgm:pt modelId="{C1045775-B28D-468E-AA6D-D29C6DD70C67}">
      <dgm:prSet phldrT="[Текст]"/>
      <dgm:spPr>
        <a:solidFill>
          <a:srgbClr val="FF0000"/>
        </a:solidFill>
      </dgm:spPr>
      <dgm:t>
        <a:bodyPr/>
        <a:lstStyle/>
        <a:p>
          <a:r>
            <a:rPr lang="ru-RU" dirty="0"/>
            <a:t>Волевое давление</a:t>
          </a:r>
        </a:p>
      </dgm:t>
    </dgm:pt>
    <dgm:pt modelId="{AA1FA025-578E-4269-81A0-D90313E521AD}" type="parTrans" cxnId="{5673C3FB-9FB4-42CB-B0FB-4609BE6659CB}">
      <dgm:prSet/>
      <dgm:spPr/>
      <dgm:t>
        <a:bodyPr/>
        <a:lstStyle/>
        <a:p>
          <a:endParaRPr lang="ru-RU"/>
        </a:p>
      </dgm:t>
    </dgm:pt>
    <dgm:pt modelId="{61CA2CC9-50CC-4BEA-B50B-BC1FE2BC2D28}" type="sibTrans" cxnId="{5673C3FB-9FB4-42CB-B0FB-4609BE6659CB}">
      <dgm:prSet/>
      <dgm:spPr/>
      <dgm:t>
        <a:bodyPr/>
        <a:lstStyle/>
        <a:p>
          <a:endParaRPr lang="ru-RU"/>
        </a:p>
      </dgm:t>
    </dgm:pt>
    <dgm:pt modelId="{68BDBAC1-711A-4FC4-B7FB-7A0EC317BA3A}">
      <dgm:prSet phldrT="[Текст]"/>
      <dgm:spPr>
        <a:solidFill>
          <a:srgbClr val="FFC000"/>
        </a:solidFill>
      </dgm:spPr>
      <dgm:t>
        <a:bodyPr/>
        <a:lstStyle/>
        <a:p>
          <a:r>
            <a:rPr lang="ru-RU" dirty="0"/>
            <a:t>Власть без авторитета</a:t>
          </a:r>
        </a:p>
      </dgm:t>
    </dgm:pt>
    <dgm:pt modelId="{8341E4D1-0BCB-4570-BF1E-C7CDA9484D6C}" type="parTrans" cxnId="{1DD42DF7-1913-4FF9-8E2F-88DC32DC90BA}">
      <dgm:prSet/>
      <dgm:spPr/>
      <dgm:t>
        <a:bodyPr/>
        <a:lstStyle/>
        <a:p>
          <a:endParaRPr lang="ru-RU"/>
        </a:p>
      </dgm:t>
    </dgm:pt>
    <dgm:pt modelId="{A69D3767-AFC5-42A5-B8C0-FE7CAFE2A1B9}" type="sibTrans" cxnId="{1DD42DF7-1913-4FF9-8E2F-88DC32DC90BA}">
      <dgm:prSet/>
      <dgm:spPr/>
      <dgm:t>
        <a:bodyPr/>
        <a:lstStyle/>
        <a:p>
          <a:endParaRPr lang="ru-RU"/>
        </a:p>
      </dgm:t>
    </dgm:pt>
    <dgm:pt modelId="{3C27FC0F-E225-4A3B-9515-BC7BCB5B2157}">
      <dgm:prSet phldrT="[Текст]"/>
      <dgm:spPr>
        <a:solidFill>
          <a:srgbClr val="00B050"/>
        </a:solidFill>
      </dgm:spPr>
      <dgm:t>
        <a:bodyPr/>
        <a:lstStyle/>
        <a:p>
          <a:r>
            <a:rPr lang="ru-RU" dirty="0"/>
            <a:t>Приказ</a:t>
          </a:r>
        </a:p>
      </dgm:t>
    </dgm:pt>
    <dgm:pt modelId="{4B642922-050F-4049-9AC4-69B0C07D837A}" type="parTrans" cxnId="{7A778976-C91F-4F0E-BA56-04248C9786D9}">
      <dgm:prSet/>
      <dgm:spPr/>
      <dgm:t>
        <a:bodyPr/>
        <a:lstStyle/>
        <a:p>
          <a:endParaRPr lang="ru-RU"/>
        </a:p>
      </dgm:t>
    </dgm:pt>
    <dgm:pt modelId="{E89DF5A0-3A56-4474-B44F-1D08D393D763}" type="sibTrans" cxnId="{7A778976-C91F-4F0E-BA56-04248C9786D9}">
      <dgm:prSet/>
      <dgm:spPr/>
      <dgm:t>
        <a:bodyPr/>
        <a:lstStyle/>
        <a:p>
          <a:endParaRPr lang="ru-RU"/>
        </a:p>
      </dgm:t>
    </dgm:pt>
    <dgm:pt modelId="{3C781375-5EB4-4784-B1A8-8275CFC0D1C1}" type="pres">
      <dgm:prSet presAssocID="{B2246207-CADF-4E73-9AC9-45CE3DED60BE}" presName="diagram" presStyleCnt="0">
        <dgm:presLayoutVars>
          <dgm:dir/>
          <dgm:resizeHandles val="exact"/>
        </dgm:presLayoutVars>
      </dgm:prSet>
      <dgm:spPr/>
    </dgm:pt>
    <dgm:pt modelId="{AA10DBF6-253C-4A30-B5D2-D89BD06C9293}" type="pres">
      <dgm:prSet presAssocID="{32F1A415-CDAB-40A2-9EB9-21A014A8D35B}" presName="node" presStyleLbl="node1" presStyleIdx="0" presStyleCnt="5">
        <dgm:presLayoutVars>
          <dgm:bulletEnabled val="1"/>
        </dgm:presLayoutVars>
      </dgm:prSet>
      <dgm:spPr/>
    </dgm:pt>
    <dgm:pt modelId="{8172350A-FC2C-4CE3-BAF1-8BC898CC06E9}" type="pres">
      <dgm:prSet presAssocID="{7828FC06-269F-476B-BE0C-204F9F35C86E}" presName="sibTrans" presStyleCnt="0"/>
      <dgm:spPr/>
    </dgm:pt>
    <dgm:pt modelId="{48E2CBB9-1CFE-441C-A767-718040DB2A83}" type="pres">
      <dgm:prSet presAssocID="{DB3E8388-52A0-4794-8C75-A438A25B4B59}" presName="node" presStyleLbl="node1" presStyleIdx="1" presStyleCnt="5">
        <dgm:presLayoutVars>
          <dgm:bulletEnabled val="1"/>
        </dgm:presLayoutVars>
      </dgm:prSet>
      <dgm:spPr/>
    </dgm:pt>
    <dgm:pt modelId="{AEAFDB6F-DD5A-4342-B3E7-A02B0D1741E0}" type="pres">
      <dgm:prSet presAssocID="{3F77B4D8-2A4E-431C-BA29-9F25B0E62800}" presName="sibTrans" presStyleCnt="0"/>
      <dgm:spPr/>
    </dgm:pt>
    <dgm:pt modelId="{90526605-8F8A-4E59-B103-F3ABDFAEF79A}" type="pres">
      <dgm:prSet presAssocID="{C1045775-B28D-468E-AA6D-D29C6DD70C67}" presName="node" presStyleLbl="node1" presStyleIdx="2" presStyleCnt="5">
        <dgm:presLayoutVars>
          <dgm:bulletEnabled val="1"/>
        </dgm:presLayoutVars>
      </dgm:prSet>
      <dgm:spPr/>
    </dgm:pt>
    <dgm:pt modelId="{E7EF7A5D-AEC9-42C6-B280-E7D15709FB49}" type="pres">
      <dgm:prSet presAssocID="{61CA2CC9-50CC-4BEA-B50B-BC1FE2BC2D28}" presName="sibTrans" presStyleCnt="0"/>
      <dgm:spPr/>
    </dgm:pt>
    <dgm:pt modelId="{1BEDADB0-4A6F-4843-A8A9-0F1C057B5BF2}" type="pres">
      <dgm:prSet presAssocID="{68BDBAC1-711A-4FC4-B7FB-7A0EC317BA3A}" presName="node" presStyleLbl="node1" presStyleIdx="3" presStyleCnt="5">
        <dgm:presLayoutVars>
          <dgm:bulletEnabled val="1"/>
        </dgm:presLayoutVars>
      </dgm:prSet>
      <dgm:spPr/>
    </dgm:pt>
    <dgm:pt modelId="{CFBE45B9-20F0-46AE-A6FB-C1370085B1A1}" type="pres">
      <dgm:prSet presAssocID="{A69D3767-AFC5-42A5-B8C0-FE7CAFE2A1B9}" presName="sibTrans" presStyleCnt="0"/>
      <dgm:spPr/>
    </dgm:pt>
    <dgm:pt modelId="{0B0E1C08-3ABF-40A5-ADE5-31CD606DE30B}" type="pres">
      <dgm:prSet presAssocID="{3C27FC0F-E225-4A3B-9515-BC7BCB5B2157}" presName="node" presStyleLbl="node1" presStyleIdx="4" presStyleCnt="5">
        <dgm:presLayoutVars>
          <dgm:bulletEnabled val="1"/>
        </dgm:presLayoutVars>
      </dgm:prSet>
      <dgm:spPr/>
    </dgm:pt>
  </dgm:ptLst>
  <dgm:cxnLst>
    <dgm:cxn modelId="{B57ED414-A5B8-4166-AB9A-9A599ED4D759}" type="presOf" srcId="{3C27FC0F-E225-4A3B-9515-BC7BCB5B2157}" destId="{0B0E1C08-3ABF-40A5-ADE5-31CD606DE30B}" srcOrd="0" destOrd="0" presId="urn:microsoft.com/office/officeart/2005/8/layout/default#8"/>
    <dgm:cxn modelId="{AE49EE25-F0AB-42CB-908C-E4DD8A99240A}" type="presOf" srcId="{DB3E8388-52A0-4794-8C75-A438A25B4B59}" destId="{48E2CBB9-1CFE-441C-A767-718040DB2A83}" srcOrd="0" destOrd="0" presId="urn:microsoft.com/office/officeart/2005/8/layout/default#8"/>
    <dgm:cxn modelId="{E7D61C26-2A62-42AB-9136-0A8216C8F7EF}" type="presOf" srcId="{32F1A415-CDAB-40A2-9EB9-21A014A8D35B}" destId="{AA10DBF6-253C-4A30-B5D2-D89BD06C9293}" srcOrd="0" destOrd="0" presId="urn:microsoft.com/office/officeart/2005/8/layout/default#8"/>
    <dgm:cxn modelId="{8368D55E-A225-4AA0-966D-64D6E86D0ECE}" type="presOf" srcId="{68BDBAC1-711A-4FC4-B7FB-7A0EC317BA3A}" destId="{1BEDADB0-4A6F-4843-A8A9-0F1C057B5BF2}" srcOrd="0" destOrd="0" presId="urn:microsoft.com/office/officeart/2005/8/layout/default#8"/>
    <dgm:cxn modelId="{E1548144-C86E-4DF3-98B5-DEB1952E0DB4}" type="presOf" srcId="{C1045775-B28D-468E-AA6D-D29C6DD70C67}" destId="{90526605-8F8A-4E59-B103-F3ABDFAEF79A}" srcOrd="0" destOrd="0" presId="urn:microsoft.com/office/officeart/2005/8/layout/default#8"/>
    <dgm:cxn modelId="{C0B46E4E-7546-49BB-AD48-E23E56D71853}" srcId="{B2246207-CADF-4E73-9AC9-45CE3DED60BE}" destId="{32F1A415-CDAB-40A2-9EB9-21A014A8D35B}" srcOrd="0" destOrd="0" parTransId="{8E777B47-6DB5-4DB7-86AA-E8C39D4A7C52}" sibTransId="{7828FC06-269F-476B-BE0C-204F9F35C86E}"/>
    <dgm:cxn modelId="{7A778976-C91F-4F0E-BA56-04248C9786D9}" srcId="{B2246207-CADF-4E73-9AC9-45CE3DED60BE}" destId="{3C27FC0F-E225-4A3B-9515-BC7BCB5B2157}" srcOrd="4" destOrd="0" parTransId="{4B642922-050F-4049-9AC4-69B0C07D837A}" sibTransId="{E89DF5A0-3A56-4474-B44F-1D08D393D763}"/>
    <dgm:cxn modelId="{85053A95-806F-4A41-B51E-5A04F787F473}" srcId="{B2246207-CADF-4E73-9AC9-45CE3DED60BE}" destId="{DB3E8388-52A0-4794-8C75-A438A25B4B59}" srcOrd="1" destOrd="0" parTransId="{F636D26A-8812-4C2B-841A-A214127E077D}" sibTransId="{3F77B4D8-2A4E-431C-BA29-9F25B0E62800}"/>
    <dgm:cxn modelId="{6800379C-32F1-477E-B7DD-7B07C82A1EEC}" type="presOf" srcId="{B2246207-CADF-4E73-9AC9-45CE3DED60BE}" destId="{3C781375-5EB4-4784-B1A8-8275CFC0D1C1}" srcOrd="0" destOrd="0" presId="urn:microsoft.com/office/officeart/2005/8/layout/default#8"/>
    <dgm:cxn modelId="{1DD42DF7-1913-4FF9-8E2F-88DC32DC90BA}" srcId="{B2246207-CADF-4E73-9AC9-45CE3DED60BE}" destId="{68BDBAC1-711A-4FC4-B7FB-7A0EC317BA3A}" srcOrd="3" destOrd="0" parTransId="{8341E4D1-0BCB-4570-BF1E-C7CDA9484D6C}" sibTransId="{A69D3767-AFC5-42A5-B8C0-FE7CAFE2A1B9}"/>
    <dgm:cxn modelId="{5673C3FB-9FB4-42CB-B0FB-4609BE6659CB}" srcId="{B2246207-CADF-4E73-9AC9-45CE3DED60BE}" destId="{C1045775-B28D-468E-AA6D-D29C6DD70C67}" srcOrd="2" destOrd="0" parTransId="{AA1FA025-578E-4269-81A0-D90313E521AD}" sibTransId="{61CA2CC9-50CC-4BEA-B50B-BC1FE2BC2D28}"/>
    <dgm:cxn modelId="{CDECEE5E-1EB4-4418-97FC-6B0BC177CEC6}" type="presParOf" srcId="{3C781375-5EB4-4784-B1A8-8275CFC0D1C1}" destId="{AA10DBF6-253C-4A30-B5D2-D89BD06C9293}" srcOrd="0" destOrd="0" presId="urn:microsoft.com/office/officeart/2005/8/layout/default#8"/>
    <dgm:cxn modelId="{BA77DB69-292F-4987-BA89-D9D1FA7EF262}" type="presParOf" srcId="{3C781375-5EB4-4784-B1A8-8275CFC0D1C1}" destId="{8172350A-FC2C-4CE3-BAF1-8BC898CC06E9}" srcOrd="1" destOrd="0" presId="urn:microsoft.com/office/officeart/2005/8/layout/default#8"/>
    <dgm:cxn modelId="{48771196-12C6-4F11-AEBB-561B363BF747}" type="presParOf" srcId="{3C781375-5EB4-4784-B1A8-8275CFC0D1C1}" destId="{48E2CBB9-1CFE-441C-A767-718040DB2A83}" srcOrd="2" destOrd="0" presId="urn:microsoft.com/office/officeart/2005/8/layout/default#8"/>
    <dgm:cxn modelId="{8D89005D-E070-4BE8-A23D-19DB3067B2B0}" type="presParOf" srcId="{3C781375-5EB4-4784-B1A8-8275CFC0D1C1}" destId="{AEAFDB6F-DD5A-4342-B3E7-A02B0D1741E0}" srcOrd="3" destOrd="0" presId="urn:microsoft.com/office/officeart/2005/8/layout/default#8"/>
    <dgm:cxn modelId="{921F3F85-C9C2-4230-9DE0-2D77B337C124}" type="presParOf" srcId="{3C781375-5EB4-4784-B1A8-8275CFC0D1C1}" destId="{90526605-8F8A-4E59-B103-F3ABDFAEF79A}" srcOrd="4" destOrd="0" presId="urn:microsoft.com/office/officeart/2005/8/layout/default#8"/>
    <dgm:cxn modelId="{E9E58611-2AB8-4453-A2FC-5590D3A4ACF8}" type="presParOf" srcId="{3C781375-5EB4-4784-B1A8-8275CFC0D1C1}" destId="{E7EF7A5D-AEC9-42C6-B280-E7D15709FB49}" srcOrd="5" destOrd="0" presId="urn:microsoft.com/office/officeart/2005/8/layout/default#8"/>
    <dgm:cxn modelId="{24D356F5-198B-4559-9237-55B385CCAED7}" type="presParOf" srcId="{3C781375-5EB4-4784-B1A8-8275CFC0D1C1}" destId="{1BEDADB0-4A6F-4843-A8A9-0F1C057B5BF2}" srcOrd="6" destOrd="0" presId="urn:microsoft.com/office/officeart/2005/8/layout/default#8"/>
    <dgm:cxn modelId="{42572E35-692B-4BB7-BBE5-B1B15AB38F72}" type="presParOf" srcId="{3C781375-5EB4-4784-B1A8-8275CFC0D1C1}" destId="{CFBE45B9-20F0-46AE-A6FB-C1370085B1A1}" srcOrd="7" destOrd="0" presId="urn:microsoft.com/office/officeart/2005/8/layout/default#8"/>
    <dgm:cxn modelId="{0DFB3926-D7A5-4F48-A037-92EF5937F5BC}" type="presParOf" srcId="{3C781375-5EB4-4784-B1A8-8275CFC0D1C1}" destId="{0B0E1C08-3ABF-40A5-ADE5-31CD606DE30B}" srcOrd="8"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CCDC8-6CF1-47CB-8878-CD91F4B16B59}">
      <dsp:nvSpPr>
        <dsp:cNvPr id="0" name=""/>
        <dsp:cNvSpPr/>
      </dsp:nvSpPr>
      <dsp:spPr>
        <a:xfrm>
          <a:off x="883743" y="1928712"/>
          <a:ext cx="1514406"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Barriers
</a:t>
          </a:r>
          <a:endParaRPr lang="ru-RU" sz="2400" kern="1200" dirty="0"/>
        </a:p>
      </dsp:txBody>
      <dsp:txXfrm>
        <a:off x="898712" y="1943681"/>
        <a:ext cx="1484468" cy="481143"/>
      </dsp:txXfrm>
    </dsp:sp>
    <dsp:sp modelId="{5D5781C1-4D33-45A1-9D8A-44CAE353029A}">
      <dsp:nvSpPr>
        <dsp:cNvPr id="0" name=""/>
        <dsp:cNvSpPr/>
      </dsp:nvSpPr>
      <dsp:spPr>
        <a:xfrm rot="17486146">
          <a:off x="2043194" y="1658027"/>
          <a:ext cx="1118775" cy="11063"/>
        </a:xfrm>
        <a:custGeom>
          <a:avLst/>
          <a:gdLst/>
          <a:ahLst/>
          <a:cxnLst/>
          <a:rect l="0" t="0" r="0" b="0"/>
          <a:pathLst>
            <a:path>
              <a:moveTo>
                <a:pt x="0" y="5531"/>
              </a:moveTo>
              <a:lnTo>
                <a:pt x="1118775" y="553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574612" y="1635590"/>
        <a:ext cx="55938" cy="55938"/>
      </dsp:txXfrm>
    </dsp:sp>
    <dsp:sp modelId="{6BE51764-56ED-4F24-8277-26AA2791C94D}">
      <dsp:nvSpPr>
        <dsp:cNvPr id="0" name=""/>
        <dsp:cNvSpPr/>
      </dsp:nvSpPr>
      <dsp:spPr>
        <a:xfrm>
          <a:off x="2807014" y="572480"/>
          <a:ext cx="1847682" cy="114076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Solo</a:t>
          </a:r>
          <a:endParaRPr lang="ru-RU" sz="2400" kern="1200" dirty="0"/>
        </a:p>
      </dsp:txBody>
      <dsp:txXfrm>
        <a:off x="2840426" y="605892"/>
        <a:ext cx="1780858" cy="1073945"/>
      </dsp:txXfrm>
    </dsp:sp>
    <dsp:sp modelId="{FE0D2902-324A-4912-AD1D-939EB29A97BD}">
      <dsp:nvSpPr>
        <dsp:cNvPr id="0" name=""/>
        <dsp:cNvSpPr/>
      </dsp:nvSpPr>
      <dsp:spPr>
        <a:xfrm rot="17692822">
          <a:off x="4373224" y="696526"/>
          <a:ext cx="971811" cy="11063"/>
        </a:xfrm>
        <a:custGeom>
          <a:avLst/>
          <a:gdLst/>
          <a:ahLst/>
          <a:cxnLst/>
          <a:rect l="0" t="0" r="0" b="0"/>
          <a:pathLst>
            <a:path>
              <a:moveTo>
                <a:pt x="0" y="5531"/>
              </a:moveTo>
              <a:lnTo>
                <a:pt x="971811"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677762"/>
        <a:ext cx="48590" cy="48590"/>
      </dsp:txXfrm>
    </dsp:sp>
    <dsp:sp modelId="{B748839E-44DD-4E5C-8E2F-FDEE256B346C}">
      <dsp:nvSpPr>
        <dsp:cNvPr id="0" name=""/>
        <dsp:cNvSpPr/>
      </dsp:nvSpPr>
      <dsp:spPr>
        <a:xfrm>
          <a:off x="5063562" y="5709"/>
          <a:ext cx="1726075" cy="5110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Personal</a:t>
          </a:r>
          <a:r>
            <a:rPr lang="en-US" sz="2000" kern="1200" dirty="0"/>
            <a:t>
</a:t>
          </a:r>
          <a:endParaRPr lang="ru-RU" sz="2000" kern="1200" dirty="0"/>
        </a:p>
      </dsp:txBody>
      <dsp:txXfrm>
        <a:off x="5078531" y="20678"/>
        <a:ext cx="1696137" cy="481143"/>
      </dsp:txXfrm>
    </dsp:sp>
    <dsp:sp modelId="{9FE88E23-986C-43CA-BC28-21EF2A378766}">
      <dsp:nvSpPr>
        <dsp:cNvPr id="0" name=""/>
        <dsp:cNvSpPr/>
      </dsp:nvSpPr>
      <dsp:spPr>
        <a:xfrm rot="19457599">
          <a:off x="4607370" y="990398"/>
          <a:ext cx="503519" cy="11063"/>
        </a:xfrm>
        <a:custGeom>
          <a:avLst/>
          <a:gdLst/>
          <a:ahLst/>
          <a:cxnLst/>
          <a:rect l="0" t="0" r="0" b="0"/>
          <a:pathLst>
            <a:path>
              <a:moveTo>
                <a:pt x="0" y="5531"/>
              </a:moveTo>
              <a:lnTo>
                <a:pt x="503519"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983341"/>
        <a:ext cx="25175" cy="25175"/>
      </dsp:txXfrm>
    </dsp:sp>
    <dsp:sp modelId="{656D8568-A099-4384-8A12-251D1834B985}">
      <dsp:nvSpPr>
        <dsp:cNvPr id="0" name=""/>
        <dsp:cNvSpPr/>
      </dsp:nvSpPr>
      <dsp:spPr>
        <a:xfrm>
          <a:off x="5063562" y="593453"/>
          <a:ext cx="1726075" cy="511081"/>
        </a:xfrm>
        <a:prstGeom prst="roundRect">
          <a:avLst>
            <a:gd name="adj" fmla="val 10000"/>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Language</a:t>
          </a:r>
          <a:r>
            <a:rPr lang="en-US" sz="2000" kern="1200" dirty="0"/>
            <a:t>
</a:t>
          </a:r>
          <a:endParaRPr lang="ru-RU" sz="2000" kern="1200" dirty="0"/>
        </a:p>
      </dsp:txBody>
      <dsp:txXfrm>
        <a:off x="5078531" y="608422"/>
        <a:ext cx="1696137" cy="481143"/>
      </dsp:txXfrm>
    </dsp:sp>
    <dsp:sp modelId="{F910DF4C-9CBD-43EB-A446-437A0455847F}">
      <dsp:nvSpPr>
        <dsp:cNvPr id="0" name=""/>
        <dsp:cNvSpPr/>
      </dsp:nvSpPr>
      <dsp:spPr>
        <a:xfrm rot="2142401">
          <a:off x="4607370" y="1284269"/>
          <a:ext cx="503519" cy="11063"/>
        </a:xfrm>
        <a:custGeom>
          <a:avLst/>
          <a:gdLst/>
          <a:ahLst/>
          <a:cxnLst/>
          <a:rect l="0" t="0" r="0" b="0"/>
          <a:pathLst>
            <a:path>
              <a:moveTo>
                <a:pt x="0" y="5531"/>
              </a:moveTo>
              <a:lnTo>
                <a:pt x="503519"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1277213"/>
        <a:ext cx="25175" cy="25175"/>
      </dsp:txXfrm>
    </dsp:sp>
    <dsp:sp modelId="{7E2B113C-529D-4C9D-A734-5993F6B81FF0}">
      <dsp:nvSpPr>
        <dsp:cNvPr id="0" name=""/>
        <dsp:cNvSpPr/>
      </dsp:nvSpPr>
      <dsp:spPr>
        <a:xfrm>
          <a:off x="5063562" y="1181196"/>
          <a:ext cx="1741122" cy="511081"/>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Semantic
</a:t>
          </a:r>
          <a:endParaRPr lang="ru-RU" sz="2000" kern="1200" dirty="0"/>
        </a:p>
      </dsp:txBody>
      <dsp:txXfrm>
        <a:off x="5078531" y="1196165"/>
        <a:ext cx="1711184" cy="481143"/>
      </dsp:txXfrm>
    </dsp:sp>
    <dsp:sp modelId="{B6513814-A826-4DCA-B01D-C851AA85B5A3}">
      <dsp:nvSpPr>
        <dsp:cNvPr id="0" name=""/>
        <dsp:cNvSpPr/>
      </dsp:nvSpPr>
      <dsp:spPr>
        <a:xfrm rot="3907178">
          <a:off x="4373224" y="1578141"/>
          <a:ext cx="971811" cy="11063"/>
        </a:xfrm>
        <a:custGeom>
          <a:avLst/>
          <a:gdLst/>
          <a:ahLst/>
          <a:cxnLst/>
          <a:rect l="0" t="0" r="0" b="0"/>
          <a:pathLst>
            <a:path>
              <a:moveTo>
                <a:pt x="0" y="5531"/>
              </a:moveTo>
              <a:lnTo>
                <a:pt x="971811"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1559378"/>
        <a:ext cx="48590" cy="48590"/>
      </dsp:txXfrm>
    </dsp:sp>
    <dsp:sp modelId="{678C59CF-650F-4982-B741-F5F30247275B}">
      <dsp:nvSpPr>
        <dsp:cNvPr id="0" name=""/>
        <dsp:cNvSpPr/>
      </dsp:nvSpPr>
      <dsp:spPr>
        <a:xfrm>
          <a:off x="5063562" y="1768940"/>
          <a:ext cx="1741122" cy="51108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Cultural
</a:t>
          </a:r>
          <a:endParaRPr lang="ru-RU" sz="2000" kern="1200" dirty="0"/>
        </a:p>
      </dsp:txBody>
      <dsp:txXfrm>
        <a:off x="5078531" y="1783909"/>
        <a:ext cx="1711184" cy="481143"/>
      </dsp:txXfrm>
    </dsp:sp>
    <dsp:sp modelId="{24E7F7F4-0544-40DB-B831-2570CB9C973C}">
      <dsp:nvSpPr>
        <dsp:cNvPr id="0" name=""/>
        <dsp:cNvSpPr/>
      </dsp:nvSpPr>
      <dsp:spPr>
        <a:xfrm rot="4579744">
          <a:off x="1986301" y="2702753"/>
          <a:ext cx="1078623" cy="11063"/>
        </a:xfrm>
        <a:custGeom>
          <a:avLst/>
          <a:gdLst/>
          <a:ahLst/>
          <a:cxnLst/>
          <a:rect l="0" t="0" r="0" b="0"/>
          <a:pathLst>
            <a:path>
              <a:moveTo>
                <a:pt x="0" y="5531"/>
              </a:moveTo>
              <a:lnTo>
                <a:pt x="1078623" y="553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98647" y="2681320"/>
        <a:ext cx="53931" cy="53931"/>
      </dsp:txXfrm>
    </dsp:sp>
    <dsp:sp modelId="{4D7E07A2-FD6D-4F07-83A0-1F1E876A55C6}">
      <dsp:nvSpPr>
        <dsp:cNvPr id="0" name=""/>
        <dsp:cNvSpPr/>
      </dsp:nvSpPr>
      <dsp:spPr>
        <a:xfrm>
          <a:off x="2653077" y="2697113"/>
          <a:ext cx="2470006" cy="10704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Organizational</a:t>
          </a:r>
          <a:endParaRPr lang="ru-RU" sz="2400" kern="1200" dirty="0"/>
        </a:p>
      </dsp:txBody>
      <dsp:txXfrm>
        <a:off x="2684428" y="2728464"/>
        <a:ext cx="2407304" cy="1007707"/>
      </dsp:txXfrm>
    </dsp:sp>
    <dsp:sp modelId="{70F7C6F0-5C36-4905-9AA5-D3DB95613C21}">
      <dsp:nvSpPr>
        <dsp:cNvPr id="0" name=""/>
        <dsp:cNvSpPr/>
      </dsp:nvSpPr>
      <dsp:spPr>
        <a:xfrm rot="18088495">
          <a:off x="4968537" y="2950967"/>
          <a:ext cx="646803" cy="11063"/>
        </a:xfrm>
        <a:custGeom>
          <a:avLst/>
          <a:gdLst/>
          <a:ahLst/>
          <a:cxnLst/>
          <a:rect l="0" t="0" r="0" b="0"/>
          <a:pathLst>
            <a:path>
              <a:moveTo>
                <a:pt x="0" y="5531"/>
              </a:moveTo>
              <a:lnTo>
                <a:pt x="646803"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5769" y="2940328"/>
        <a:ext cx="32340" cy="32340"/>
      </dsp:txXfrm>
    </dsp:sp>
    <dsp:sp modelId="{8082C8AA-C4BC-4D8A-95B9-8E05EE44FAF7}">
      <dsp:nvSpPr>
        <dsp:cNvPr id="0" name=""/>
        <dsp:cNvSpPr/>
      </dsp:nvSpPr>
      <dsp:spPr>
        <a:xfrm>
          <a:off x="5460795" y="2425138"/>
          <a:ext cx="1947619" cy="5110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Information overloads</a:t>
          </a:r>
          <a:r>
            <a:rPr lang="en-US" sz="2000" kern="1200" dirty="0"/>
            <a:t>
</a:t>
          </a:r>
          <a:endParaRPr lang="ru-RU" sz="2000" kern="1200" dirty="0"/>
        </a:p>
      </dsp:txBody>
      <dsp:txXfrm>
        <a:off x="5475764" y="2440107"/>
        <a:ext cx="1917681" cy="481143"/>
      </dsp:txXfrm>
    </dsp:sp>
    <dsp:sp modelId="{325D7FCE-0232-453E-B6ED-87F47C12E92A}">
      <dsp:nvSpPr>
        <dsp:cNvPr id="0" name=""/>
        <dsp:cNvSpPr/>
      </dsp:nvSpPr>
      <dsp:spPr>
        <a:xfrm rot="871149">
          <a:off x="5117512" y="3270515"/>
          <a:ext cx="348853" cy="11063"/>
        </a:xfrm>
        <a:custGeom>
          <a:avLst/>
          <a:gdLst/>
          <a:ahLst/>
          <a:cxnLst/>
          <a:rect l="0" t="0" r="0" b="0"/>
          <a:pathLst>
            <a:path>
              <a:moveTo>
                <a:pt x="0" y="5531"/>
              </a:moveTo>
              <a:lnTo>
                <a:pt x="348853"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83218" y="3267326"/>
        <a:ext cx="17442" cy="17442"/>
      </dsp:txXfrm>
    </dsp:sp>
    <dsp:sp modelId="{90B15052-7E55-47FA-A93A-BDDED38FEC37}">
      <dsp:nvSpPr>
        <dsp:cNvPr id="0" name=""/>
        <dsp:cNvSpPr/>
      </dsp:nvSpPr>
      <dsp:spPr>
        <a:xfrm>
          <a:off x="5460795" y="3036540"/>
          <a:ext cx="1991102" cy="566472"/>
        </a:xfrm>
        <a:prstGeom prst="roundRect">
          <a:avLst>
            <a:gd name="adj" fmla="val 10000"/>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Filtering information
</a:t>
          </a:r>
          <a:endParaRPr lang="ru-RU" sz="2000" kern="1200" dirty="0">
            <a:solidFill>
              <a:srgbClr val="FF0000"/>
            </a:solidFill>
          </a:endParaRPr>
        </a:p>
      </dsp:txBody>
      <dsp:txXfrm>
        <a:off x="5477386" y="3053131"/>
        <a:ext cx="1957920" cy="533290"/>
      </dsp:txXfrm>
    </dsp:sp>
    <dsp:sp modelId="{32F9E42D-CF16-4970-8684-D5401A905A5E}">
      <dsp:nvSpPr>
        <dsp:cNvPr id="0" name=""/>
        <dsp:cNvSpPr/>
      </dsp:nvSpPr>
      <dsp:spPr>
        <a:xfrm rot="4032403">
          <a:off x="4856077" y="3628611"/>
          <a:ext cx="871724" cy="11063"/>
        </a:xfrm>
        <a:custGeom>
          <a:avLst/>
          <a:gdLst/>
          <a:ahLst/>
          <a:cxnLst/>
          <a:rect l="0" t="0" r="0" b="0"/>
          <a:pathLst>
            <a:path>
              <a:moveTo>
                <a:pt x="0" y="5531"/>
              </a:moveTo>
              <a:lnTo>
                <a:pt x="871724"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0146" y="3612349"/>
        <a:ext cx="43586" cy="43586"/>
      </dsp:txXfrm>
    </dsp:sp>
    <dsp:sp modelId="{ADFA89F2-FE90-4ACA-8F4C-E04E4698A657}">
      <dsp:nvSpPr>
        <dsp:cNvPr id="0" name=""/>
        <dsp:cNvSpPr/>
      </dsp:nvSpPr>
      <dsp:spPr>
        <a:xfrm>
          <a:off x="5460795" y="3747270"/>
          <a:ext cx="1942273" cy="577394"/>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Difference in status
</a:t>
          </a:r>
          <a:endParaRPr lang="ru-RU" sz="2000" kern="1200" dirty="0"/>
        </a:p>
      </dsp:txBody>
      <dsp:txXfrm>
        <a:off x="5477706" y="3764181"/>
        <a:ext cx="1908451" cy="543572"/>
      </dsp:txXfrm>
    </dsp:sp>
    <dsp:sp modelId="{B79FF513-A81D-4B50-888A-5B53B0AE7D95}">
      <dsp:nvSpPr>
        <dsp:cNvPr id="0" name=""/>
        <dsp:cNvSpPr/>
      </dsp:nvSpPr>
      <dsp:spPr>
        <a:xfrm>
          <a:off x="883743" y="2516456"/>
          <a:ext cx="1556335"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障碍</a:t>
          </a:r>
        </a:p>
      </dsp:txBody>
      <dsp:txXfrm>
        <a:off x="898712" y="2531425"/>
        <a:ext cx="1526397" cy="481143"/>
      </dsp:txXfrm>
    </dsp:sp>
    <dsp:sp modelId="{6780406F-86BF-49E5-8166-9E706B2231E6}">
      <dsp:nvSpPr>
        <dsp:cNvPr id="0" name=""/>
        <dsp:cNvSpPr/>
      </dsp:nvSpPr>
      <dsp:spPr>
        <a:xfrm>
          <a:off x="3230977" y="1469234"/>
          <a:ext cx="879908" cy="5033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只</a:t>
          </a:r>
        </a:p>
      </dsp:txBody>
      <dsp:txXfrm>
        <a:off x="3245720" y="1483977"/>
        <a:ext cx="850422" cy="473878"/>
      </dsp:txXfrm>
    </dsp:sp>
    <dsp:sp modelId="{57611849-0D99-4F43-9B08-E2597B56AC73}">
      <dsp:nvSpPr>
        <dsp:cNvPr id="0" name=""/>
        <dsp:cNvSpPr/>
      </dsp:nvSpPr>
      <dsp:spPr>
        <a:xfrm>
          <a:off x="3211392" y="3623591"/>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组织</a:t>
          </a:r>
        </a:p>
      </dsp:txBody>
      <dsp:txXfrm>
        <a:off x="3226361" y="3638560"/>
        <a:ext cx="992225" cy="481143"/>
      </dsp:txXfrm>
    </dsp:sp>
    <dsp:sp modelId="{396F20D9-874A-4B06-8504-F39334613CF8}">
      <dsp:nvSpPr>
        <dsp:cNvPr id="0" name=""/>
        <dsp:cNvSpPr/>
      </dsp:nvSpPr>
      <dsp:spPr>
        <a:xfrm>
          <a:off x="6752268" y="30749"/>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个人</a:t>
          </a:r>
        </a:p>
      </dsp:txBody>
      <dsp:txXfrm>
        <a:off x="6767237" y="45718"/>
        <a:ext cx="992225" cy="481143"/>
      </dsp:txXfrm>
    </dsp:sp>
    <dsp:sp modelId="{40B5E9E2-537B-411D-88CF-0E61D84491A2}">
      <dsp:nvSpPr>
        <dsp:cNvPr id="0" name=""/>
        <dsp:cNvSpPr/>
      </dsp:nvSpPr>
      <dsp:spPr>
        <a:xfrm>
          <a:off x="6834695" y="641216"/>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语言</a:t>
          </a:r>
        </a:p>
      </dsp:txBody>
      <dsp:txXfrm>
        <a:off x="6849664" y="656185"/>
        <a:ext cx="992225" cy="481143"/>
      </dsp:txXfrm>
    </dsp:sp>
    <dsp:sp modelId="{11A61CB8-D441-4F7D-9E23-25C643032726}">
      <dsp:nvSpPr>
        <dsp:cNvPr id="0" name=""/>
        <dsp:cNvSpPr/>
      </dsp:nvSpPr>
      <dsp:spPr>
        <a:xfrm>
          <a:off x="6861557" y="1216055"/>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语义</a:t>
          </a:r>
        </a:p>
      </dsp:txBody>
      <dsp:txXfrm>
        <a:off x="6876526" y="1231024"/>
        <a:ext cx="992225" cy="481143"/>
      </dsp:txXfrm>
    </dsp:sp>
    <dsp:sp modelId="{6DA50A31-099B-49BF-BC23-618703FD2125}">
      <dsp:nvSpPr>
        <dsp:cNvPr id="0" name=""/>
        <dsp:cNvSpPr/>
      </dsp:nvSpPr>
      <dsp:spPr>
        <a:xfrm>
          <a:off x="6843077" y="1846382"/>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文化</a:t>
          </a:r>
        </a:p>
      </dsp:txBody>
      <dsp:txXfrm>
        <a:off x="6858046" y="1861351"/>
        <a:ext cx="992225" cy="481143"/>
      </dsp:txXfrm>
    </dsp:sp>
    <dsp:sp modelId="{21804E56-1FFB-4430-8790-9722A74CDAD7}">
      <dsp:nvSpPr>
        <dsp:cNvPr id="0" name=""/>
        <dsp:cNvSpPr/>
      </dsp:nvSpPr>
      <dsp:spPr>
        <a:xfrm>
          <a:off x="7409825" y="2420362"/>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信息超载</a:t>
          </a:r>
        </a:p>
      </dsp:txBody>
      <dsp:txXfrm>
        <a:off x="7424794" y="2435331"/>
        <a:ext cx="992225" cy="481143"/>
      </dsp:txXfrm>
    </dsp:sp>
    <dsp:sp modelId="{DEB62B41-537B-44AD-B848-C5C3D6582874}">
      <dsp:nvSpPr>
        <dsp:cNvPr id="0" name=""/>
        <dsp:cNvSpPr/>
      </dsp:nvSpPr>
      <dsp:spPr>
        <a:xfrm>
          <a:off x="7538568" y="3060645"/>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过滤信息</a:t>
          </a:r>
        </a:p>
      </dsp:txBody>
      <dsp:txXfrm>
        <a:off x="7553537" y="3075614"/>
        <a:ext cx="992225" cy="481143"/>
      </dsp:txXfrm>
    </dsp:sp>
    <dsp:sp modelId="{BD2D386A-F190-4700-A01F-E9033BF7779F}">
      <dsp:nvSpPr>
        <dsp:cNvPr id="0" name=""/>
        <dsp:cNvSpPr/>
      </dsp:nvSpPr>
      <dsp:spPr>
        <a:xfrm>
          <a:off x="7474917" y="3799204"/>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状态差异</a:t>
          </a:r>
        </a:p>
      </dsp:txBody>
      <dsp:txXfrm>
        <a:off x="7489886" y="3814173"/>
        <a:ext cx="992225" cy="481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E8852-E90C-4266-AC00-96B0668F45AA}">
      <dsp:nvSpPr>
        <dsp:cNvPr id="0" name=""/>
        <dsp:cNvSpPr/>
      </dsp:nvSpPr>
      <dsp:spPr>
        <a:xfrm>
          <a:off x="0" y="467962"/>
          <a:ext cx="8229600" cy="53820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1. Ригористическая (должностные обязанности)</a:t>
          </a:r>
        </a:p>
      </dsp:txBody>
      <dsp:txXfrm>
        <a:off x="26273" y="494235"/>
        <a:ext cx="8177054" cy="485654"/>
      </dsp:txXfrm>
    </dsp:sp>
    <dsp:sp modelId="{B74113FE-924F-4EC3-811F-5B5933945E9A}">
      <dsp:nvSpPr>
        <dsp:cNvPr id="0" name=""/>
        <dsp:cNvSpPr/>
      </dsp:nvSpPr>
      <dsp:spPr>
        <a:xfrm>
          <a:off x="0" y="1087221"/>
          <a:ext cx="8229600"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2. </a:t>
          </a:r>
          <a:r>
            <a:rPr lang="ru-RU" sz="2300" kern="1200" dirty="0" err="1"/>
            <a:t>Конвенциалистская</a:t>
          </a:r>
          <a:r>
            <a:rPr lang="ru-RU" sz="2300" kern="1200" dirty="0"/>
            <a:t> (договор и соглашения)</a:t>
          </a:r>
        </a:p>
      </dsp:txBody>
      <dsp:txXfrm>
        <a:off x="26273" y="1113494"/>
        <a:ext cx="8177054" cy="485654"/>
      </dsp:txXfrm>
    </dsp:sp>
    <dsp:sp modelId="{1F1B6BFD-73DD-4B45-B62B-E3A313CF33B8}">
      <dsp:nvSpPr>
        <dsp:cNvPr id="0" name=""/>
        <dsp:cNvSpPr/>
      </dsp:nvSpPr>
      <dsp:spPr>
        <a:xfrm>
          <a:off x="0" y="1691661"/>
          <a:ext cx="8229600" cy="53820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3. Функциональная (специализация и кооперация)</a:t>
          </a:r>
        </a:p>
      </dsp:txBody>
      <dsp:txXfrm>
        <a:off x="26273" y="1717934"/>
        <a:ext cx="8177054" cy="485654"/>
      </dsp:txXfrm>
    </dsp:sp>
    <dsp:sp modelId="{00FB7412-50D7-426A-8736-315DC6DA88A9}">
      <dsp:nvSpPr>
        <dsp:cNvPr id="0" name=""/>
        <dsp:cNvSpPr/>
      </dsp:nvSpPr>
      <dsp:spPr>
        <a:xfrm>
          <a:off x="0" y="2296101"/>
          <a:ext cx="8229600" cy="53820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4. Прагматическая (личная выгода)</a:t>
          </a:r>
        </a:p>
      </dsp:txBody>
      <dsp:txXfrm>
        <a:off x="26273" y="2322374"/>
        <a:ext cx="8177054" cy="485654"/>
      </dsp:txXfrm>
    </dsp:sp>
    <dsp:sp modelId="{ACF6EFF8-646B-427B-A602-C0BD38756957}">
      <dsp:nvSpPr>
        <dsp:cNvPr id="0" name=""/>
        <dsp:cNvSpPr/>
      </dsp:nvSpPr>
      <dsp:spPr>
        <a:xfrm>
          <a:off x="0" y="2900541"/>
          <a:ext cx="8229600" cy="53820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5. Альтруистическая (искренняя помощь )</a:t>
          </a:r>
        </a:p>
      </dsp:txBody>
      <dsp:txXfrm>
        <a:off x="26273" y="2926814"/>
        <a:ext cx="8177054" cy="485654"/>
      </dsp:txXfrm>
    </dsp:sp>
    <dsp:sp modelId="{ADCEC2CC-A8B1-4BC8-98EA-EF9D992638DC}">
      <dsp:nvSpPr>
        <dsp:cNvPr id="0" name=""/>
        <dsp:cNvSpPr/>
      </dsp:nvSpPr>
      <dsp:spPr>
        <a:xfrm>
          <a:off x="0" y="3504981"/>
          <a:ext cx="8229600" cy="538200"/>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6. Новаторская  (творческое осмысление происходящего)</a:t>
          </a:r>
        </a:p>
      </dsp:txBody>
      <dsp:txXfrm>
        <a:off x="26273" y="3531254"/>
        <a:ext cx="8177054" cy="485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B5944-D7F4-47F8-9EE2-1FDAB217EED9}">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ru-RU" sz="2800" kern="1200" dirty="0"/>
            <a:t>Похвала</a:t>
          </a:r>
        </a:p>
        <a:p>
          <a:pPr marL="285750" lvl="1" indent="-285750" algn="l" defTabSz="1244600">
            <a:lnSpc>
              <a:spcPct val="90000"/>
            </a:lnSpc>
            <a:spcBef>
              <a:spcPct val="0"/>
            </a:spcBef>
            <a:spcAft>
              <a:spcPct val="15000"/>
            </a:spcAft>
            <a:buChar char="•"/>
          </a:pPr>
          <a:r>
            <a:rPr lang="ru-RU" sz="2800" kern="1200" dirty="0"/>
            <a:t>Одобрение</a:t>
          </a:r>
        </a:p>
        <a:p>
          <a:pPr marL="285750" lvl="1" indent="-285750" algn="l" defTabSz="1244600">
            <a:lnSpc>
              <a:spcPct val="90000"/>
            </a:lnSpc>
            <a:spcBef>
              <a:spcPct val="0"/>
            </a:spcBef>
            <a:spcAft>
              <a:spcPct val="15000"/>
            </a:spcAft>
            <a:buChar char="•"/>
          </a:pPr>
          <a:r>
            <a:rPr lang="ru-RU" sz="2800" kern="1200" dirty="0"/>
            <a:t>Подбадривающий вызов</a:t>
          </a:r>
        </a:p>
      </dsp:txBody>
      <dsp:txXfrm>
        <a:off x="3291839" y="269889"/>
        <a:ext cx="4129750" cy="1616020"/>
      </dsp:txXfrm>
    </dsp:sp>
    <dsp:sp modelId="{BB44F2CF-7521-4288-88E8-2FD3E5087C56}">
      <dsp:nvSpPr>
        <dsp:cNvPr id="0" name=""/>
        <dsp:cNvSpPr/>
      </dsp:nvSpPr>
      <dsp:spPr>
        <a:xfrm>
          <a:off x="0" y="552"/>
          <a:ext cx="3291840" cy="2154694"/>
        </a:xfrm>
        <a:prstGeom prst="round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kern="1200" dirty="0"/>
            <a:t>Поощрительные</a:t>
          </a:r>
        </a:p>
      </dsp:txBody>
      <dsp:txXfrm>
        <a:off x="105183" y="105735"/>
        <a:ext cx="3081474" cy="1944328"/>
      </dsp:txXfrm>
    </dsp:sp>
    <dsp:sp modelId="{E055A277-EDC5-40AC-A4EF-3B5E249A72F6}">
      <dsp:nvSpPr>
        <dsp:cNvPr id="0" name=""/>
        <dsp:cNvSpPr/>
      </dsp:nvSpPr>
      <dsp:spPr>
        <a:xfrm>
          <a:off x="3291839" y="2370716"/>
          <a:ext cx="4937760" cy="215469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endParaRPr lang="ru-RU" sz="2800" kern="1200" dirty="0"/>
        </a:p>
        <a:p>
          <a:pPr marL="285750" lvl="1" indent="-285750" algn="l" defTabSz="1244600">
            <a:lnSpc>
              <a:spcPct val="90000"/>
            </a:lnSpc>
            <a:spcBef>
              <a:spcPct val="0"/>
            </a:spcBef>
            <a:spcAft>
              <a:spcPct val="15000"/>
            </a:spcAft>
            <a:buChar char="•"/>
          </a:pPr>
          <a:r>
            <a:rPr lang="ru-RU" sz="2800" kern="1200" dirty="0"/>
            <a:t>Критика</a:t>
          </a:r>
        </a:p>
      </dsp:txBody>
      <dsp:txXfrm>
        <a:off x="3291839" y="2640053"/>
        <a:ext cx="4129750" cy="1616020"/>
      </dsp:txXfrm>
    </dsp:sp>
    <dsp:sp modelId="{811CA907-B5A9-4DFC-9067-EC85DA948492}">
      <dsp:nvSpPr>
        <dsp:cNvPr id="0" name=""/>
        <dsp:cNvSpPr/>
      </dsp:nvSpPr>
      <dsp:spPr>
        <a:xfrm>
          <a:off x="0" y="2370716"/>
          <a:ext cx="3291840" cy="2154694"/>
        </a:xfrm>
        <a:prstGeom prst="roundRect">
          <a:avLst/>
        </a:prstGeom>
        <a:solidFill>
          <a:schemeClr val="accent5">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kern="1200" dirty="0" err="1"/>
            <a:t>Наказательные</a:t>
          </a:r>
          <a:r>
            <a:rPr lang="ru-RU" sz="2800" kern="1200" dirty="0"/>
            <a:t> (осуждающие)</a:t>
          </a:r>
        </a:p>
      </dsp:txBody>
      <dsp:txXfrm>
        <a:off x="105183" y="2475899"/>
        <a:ext cx="3081474" cy="19443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767D7-7F77-488B-8E92-85246EC2D860}">
      <dsp:nvSpPr>
        <dsp:cNvPr id="0" name=""/>
        <dsp:cNvSpPr/>
      </dsp:nvSpPr>
      <dsp:spPr>
        <a:xfrm>
          <a:off x="2812" y="206987"/>
          <a:ext cx="1522958" cy="913774"/>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Критика-упрек</a:t>
          </a:r>
        </a:p>
      </dsp:txBody>
      <dsp:txXfrm>
        <a:off x="2812" y="206987"/>
        <a:ext cx="1522958" cy="913774"/>
      </dsp:txXfrm>
    </dsp:sp>
    <dsp:sp modelId="{986A35DF-52DC-482F-8A38-2A6765C58366}">
      <dsp:nvSpPr>
        <dsp:cNvPr id="0" name=""/>
        <dsp:cNvSpPr/>
      </dsp:nvSpPr>
      <dsp:spPr>
        <a:xfrm>
          <a:off x="1678066" y="206987"/>
          <a:ext cx="1522958" cy="913774"/>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Критика-смягчение</a:t>
          </a:r>
        </a:p>
      </dsp:txBody>
      <dsp:txXfrm>
        <a:off x="1678066" y="206987"/>
        <a:ext cx="1522958" cy="913774"/>
      </dsp:txXfrm>
    </dsp:sp>
    <dsp:sp modelId="{8BF1DF63-A836-49A3-9D70-457C2CFE34AE}">
      <dsp:nvSpPr>
        <dsp:cNvPr id="0" name=""/>
        <dsp:cNvSpPr/>
      </dsp:nvSpPr>
      <dsp:spPr>
        <a:xfrm>
          <a:off x="3353320" y="206987"/>
          <a:ext cx="1522958" cy="91377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t>Критика-снисхож-дение</a:t>
          </a:r>
          <a:endParaRPr lang="ru-RU" sz="2000" kern="1200" dirty="0"/>
        </a:p>
      </dsp:txBody>
      <dsp:txXfrm>
        <a:off x="3353320" y="206987"/>
        <a:ext cx="1522958" cy="913774"/>
      </dsp:txXfrm>
    </dsp:sp>
    <dsp:sp modelId="{59293CFA-3D52-48B0-917F-A1F1275C8ED9}">
      <dsp:nvSpPr>
        <dsp:cNvPr id="0" name=""/>
        <dsp:cNvSpPr/>
      </dsp:nvSpPr>
      <dsp:spPr>
        <a:xfrm>
          <a:off x="5028574" y="206987"/>
          <a:ext cx="1522958" cy="913774"/>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Критика-надежда</a:t>
          </a:r>
        </a:p>
      </dsp:txBody>
      <dsp:txXfrm>
        <a:off x="5028574" y="206987"/>
        <a:ext cx="1522958" cy="913774"/>
      </dsp:txXfrm>
    </dsp:sp>
    <dsp:sp modelId="{52378126-4100-48D0-9E9F-2ACE3F15E7F3}">
      <dsp:nvSpPr>
        <dsp:cNvPr id="0" name=""/>
        <dsp:cNvSpPr/>
      </dsp:nvSpPr>
      <dsp:spPr>
        <a:xfrm>
          <a:off x="6703828" y="206987"/>
          <a:ext cx="1522958" cy="913774"/>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Подбадри-вающая</a:t>
          </a:r>
          <a:r>
            <a:rPr lang="ru-RU" sz="2000" kern="1200" dirty="0"/>
            <a:t> критика</a:t>
          </a:r>
        </a:p>
      </dsp:txBody>
      <dsp:txXfrm>
        <a:off x="6703828" y="206987"/>
        <a:ext cx="1522958" cy="913774"/>
      </dsp:txXfrm>
    </dsp:sp>
    <dsp:sp modelId="{29F7387F-5684-4F6F-A674-60EA7E4A7E29}">
      <dsp:nvSpPr>
        <dsp:cNvPr id="0" name=""/>
        <dsp:cNvSpPr/>
      </dsp:nvSpPr>
      <dsp:spPr>
        <a:xfrm>
          <a:off x="2812" y="1273058"/>
          <a:ext cx="1522958" cy="913774"/>
        </a:xfrm>
        <a:prstGeom prst="rect">
          <a:avLst/>
        </a:prstGeom>
        <a:solidFill>
          <a:schemeClr val="accent1">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Критика-намек</a:t>
          </a:r>
        </a:p>
      </dsp:txBody>
      <dsp:txXfrm>
        <a:off x="2812" y="1273058"/>
        <a:ext cx="1522958" cy="913774"/>
      </dsp:txXfrm>
    </dsp:sp>
    <dsp:sp modelId="{30315CFF-D457-4EB8-97F0-96F9791ABAFB}">
      <dsp:nvSpPr>
        <dsp:cNvPr id="0" name=""/>
        <dsp:cNvSpPr/>
      </dsp:nvSpPr>
      <dsp:spPr>
        <a:xfrm>
          <a:off x="1678066" y="1273058"/>
          <a:ext cx="1522958" cy="913774"/>
        </a:xfrm>
        <a:prstGeom prst="rect">
          <a:avLst/>
        </a:prstGeom>
        <a:solidFill>
          <a:schemeClr val="accent5">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Критика-порицание</a:t>
          </a:r>
        </a:p>
      </dsp:txBody>
      <dsp:txXfrm>
        <a:off x="1678066" y="1273058"/>
        <a:ext cx="1522958" cy="913774"/>
      </dsp:txXfrm>
    </dsp:sp>
    <dsp:sp modelId="{04455587-828F-4D26-AAEE-968176BB8EC3}">
      <dsp:nvSpPr>
        <dsp:cNvPr id="0" name=""/>
        <dsp:cNvSpPr/>
      </dsp:nvSpPr>
      <dsp:spPr>
        <a:xfrm>
          <a:off x="3353320" y="1273058"/>
          <a:ext cx="1522958" cy="913774"/>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Критика-замечание</a:t>
          </a:r>
        </a:p>
      </dsp:txBody>
      <dsp:txXfrm>
        <a:off x="3353320" y="1273058"/>
        <a:ext cx="1522958" cy="913774"/>
      </dsp:txXfrm>
    </dsp:sp>
    <dsp:sp modelId="{E25B53B1-A070-4C5D-A79E-82DC045C7B84}">
      <dsp:nvSpPr>
        <dsp:cNvPr id="0" name=""/>
        <dsp:cNvSpPr/>
      </dsp:nvSpPr>
      <dsp:spPr>
        <a:xfrm>
          <a:off x="5028574" y="1273058"/>
          <a:ext cx="1522958" cy="913774"/>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Критика-ирония</a:t>
          </a:r>
        </a:p>
      </dsp:txBody>
      <dsp:txXfrm>
        <a:off x="5028574" y="1273058"/>
        <a:ext cx="1522958" cy="913774"/>
      </dsp:txXfrm>
    </dsp:sp>
    <dsp:sp modelId="{A49CD18B-30DA-403F-8B2E-38271297893F}">
      <dsp:nvSpPr>
        <dsp:cNvPr id="0" name=""/>
        <dsp:cNvSpPr/>
      </dsp:nvSpPr>
      <dsp:spPr>
        <a:xfrm>
          <a:off x="6703828" y="1273058"/>
          <a:ext cx="1522958" cy="913774"/>
        </a:xfrm>
        <a:prstGeom prst="rect">
          <a:avLst/>
        </a:prstGeom>
        <a:solidFill>
          <a:srgbClr val="00206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Критика-огорчение</a:t>
          </a:r>
        </a:p>
      </dsp:txBody>
      <dsp:txXfrm>
        <a:off x="6703828" y="1273058"/>
        <a:ext cx="1522958" cy="913774"/>
      </dsp:txXfrm>
    </dsp:sp>
    <dsp:sp modelId="{A06858E3-E3B9-480A-95FB-4E84614F3E02}">
      <dsp:nvSpPr>
        <dsp:cNvPr id="0" name=""/>
        <dsp:cNvSpPr/>
      </dsp:nvSpPr>
      <dsp:spPr>
        <a:xfrm>
          <a:off x="2812" y="2339129"/>
          <a:ext cx="1522958" cy="913774"/>
        </a:xfrm>
        <a:prstGeom prst="rect">
          <a:avLst/>
        </a:prstGeom>
        <a:solidFill>
          <a:schemeClr val="accent3">
            <a:lumMod val="5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Критика-поучение</a:t>
          </a:r>
        </a:p>
      </dsp:txBody>
      <dsp:txXfrm>
        <a:off x="2812" y="2339129"/>
        <a:ext cx="1522958" cy="913774"/>
      </dsp:txXfrm>
    </dsp:sp>
    <dsp:sp modelId="{94FB0767-79D2-4933-A07B-3909F325FD5C}">
      <dsp:nvSpPr>
        <dsp:cNvPr id="0" name=""/>
        <dsp:cNvSpPr/>
      </dsp:nvSpPr>
      <dsp:spPr>
        <a:xfrm>
          <a:off x="1678066" y="2339129"/>
          <a:ext cx="1522958" cy="913774"/>
        </a:xfrm>
        <a:prstGeom prst="rect">
          <a:avLst/>
        </a:prstGeom>
        <a:solidFill>
          <a:schemeClr val="accent6">
            <a:lumMod val="60000"/>
            <a:lumOff val="4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Критика-недоверие</a:t>
          </a:r>
        </a:p>
      </dsp:txBody>
      <dsp:txXfrm>
        <a:off x="1678066" y="2339129"/>
        <a:ext cx="1522958" cy="913774"/>
      </dsp:txXfrm>
    </dsp:sp>
    <dsp:sp modelId="{7DD8B3A6-B26B-4654-87BB-4AF807E7F977}">
      <dsp:nvSpPr>
        <dsp:cNvPr id="0" name=""/>
        <dsp:cNvSpPr/>
      </dsp:nvSpPr>
      <dsp:spPr>
        <a:xfrm>
          <a:off x="3353320" y="2339129"/>
          <a:ext cx="1522958" cy="91377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Критика-вызов</a:t>
          </a:r>
        </a:p>
      </dsp:txBody>
      <dsp:txXfrm>
        <a:off x="3353320" y="2339129"/>
        <a:ext cx="1522958" cy="913774"/>
      </dsp:txXfrm>
    </dsp:sp>
    <dsp:sp modelId="{8B4CE8F7-E21A-4C7B-B42F-B2A734334088}">
      <dsp:nvSpPr>
        <dsp:cNvPr id="0" name=""/>
        <dsp:cNvSpPr/>
      </dsp:nvSpPr>
      <dsp:spPr>
        <a:xfrm>
          <a:off x="5028574" y="2339129"/>
          <a:ext cx="1522958" cy="913774"/>
        </a:xfrm>
        <a:prstGeom prst="rect">
          <a:avLst/>
        </a:prstGeom>
        <a:solidFill>
          <a:schemeClr val="accent1">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Критика-предупреж-дение</a:t>
          </a:r>
          <a:endParaRPr lang="ru-RU" sz="2000" kern="1200" dirty="0"/>
        </a:p>
      </dsp:txBody>
      <dsp:txXfrm>
        <a:off x="5028574" y="2339129"/>
        <a:ext cx="1522958" cy="913774"/>
      </dsp:txXfrm>
    </dsp:sp>
    <dsp:sp modelId="{38AD14FE-7B32-42A6-9E2A-B3788EAB0BA6}">
      <dsp:nvSpPr>
        <dsp:cNvPr id="0" name=""/>
        <dsp:cNvSpPr/>
      </dsp:nvSpPr>
      <dsp:spPr>
        <a:xfrm>
          <a:off x="6703828" y="2339129"/>
          <a:ext cx="1522958" cy="913774"/>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Критика-торжество</a:t>
          </a:r>
        </a:p>
      </dsp:txBody>
      <dsp:txXfrm>
        <a:off x="6703828" y="2339129"/>
        <a:ext cx="1522958" cy="913774"/>
      </dsp:txXfrm>
    </dsp:sp>
    <dsp:sp modelId="{0B135BB8-7740-4F63-8380-869CBBC7B792}">
      <dsp:nvSpPr>
        <dsp:cNvPr id="0" name=""/>
        <dsp:cNvSpPr/>
      </dsp:nvSpPr>
      <dsp:spPr>
        <a:xfrm>
          <a:off x="1678066" y="3405200"/>
          <a:ext cx="1522958" cy="913774"/>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Критика-осуждение</a:t>
          </a:r>
        </a:p>
      </dsp:txBody>
      <dsp:txXfrm>
        <a:off x="1678066" y="3405200"/>
        <a:ext cx="1522958" cy="913774"/>
      </dsp:txXfrm>
    </dsp:sp>
    <dsp:sp modelId="{2A744224-D595-40C2-9E98-6B00E00C9F81}">
      <dsp:nvSpPr>
        <dsp:cNvPr id="0" name=""/>
        <dsp:cNvSpPr/>
      </dsp:nvSpPr>
      <dsp:spPr>
        <a:xfrm>
          <a:off x="3353320" y="3405200"/>
          <a:ext cx="1522958" cy="913774"/>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Критика-угроза</a:t>
          </a:r>
        </a:p>
      </dsp:txBody>
      <dsp:txXfrm>
        <a:off x="3353320" y="3405200"/>
        <a:ext cx="1522958" cy="913774"/>
      </dsp:txXfrm>
    </dsp:sp>
    <dsp:sp modelId="{03102FC1-A405-4A93-BFD2-2BEA2F529C4A}">
      <dsp:nvSpPr>
        <dsp:cNvPr id="0" name=""/>
        <dsp:cNvSpPr/>
      </dsp:nvSpPr>
      <dsp:spPr>
        <a:xfrm>
          <a:off x="5028574" y="3405200"/>
          <a:ext cx="1522958" cy="913774"/>
        </a:xfrm>
        <a:prstGeom prst="rect">
          <a:avLst/>
        </a:prstGeom>
        <a:solidFill>
          <a:srgbClr val="FFFF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Критика-недоумение</a:t>
          </a:r>
        </a:p>
        <a:p>
          <a:pPr lvl="0" algn="ctr" defTabSz="711200">
            <a:lnSpc>
              <a:spcPct val="90000"/>
            </a:lnSpc>
            <a:spcBef>
              <a:spcPct val="0"/>
            </a:spcBef>
            <a:spcAft>
              <a:spcPct val="35000"/>
            </a:spcAft>
            <a:buNone/>
          </a:pPr>
          <a:endParaRPr lang="ru-RU" sz="2000" kern="1200" dirty="0"/>
        </a:p>
      </dsp:txBody>
      <dsp:txXfrm>
        <a:off x="5028574" y="3405200"/>
        <a:ext cx="1522958" cy="913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7E143-8599-402A-B6C2-DABCA977F7AA}">
      <dsp:nvSpPr>
        <dsp:cNvPr id="0" name=""/>
        <dsp:cNvSpPr/>
      </dsp:nvSpPr>
      <dsp:spPr>
        <a:xfrm>
          <a:off x="11704"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err="1"/>
            <a:t>Ориентиро-ван</a:t>
          </a:r>
          <a:r>
            <a:rPr lang="ru-RU" sz="2000" kern="1200" dirty="0"/>
            <a:t> на общение</a:t>
          </a:r>
        </a:p>
      </dsp:txBody>
      <dsp:txXfrm>
        <a:off x="11704" y="451191"/>
        <a:ext cx="1954352" cy="782505"/>
      </dsp:txXfrm>
    </dsp:sp>
    <dsp:sp modelId="{95E4B1DF-8B0A-4B13-83C8-E3C67652BC97}">
      <dsp:nvSpPr>
        <dsp:cNvPr id="0" name=""/>
        <dsp:cNvSpPr/>
      </dsp:nvSpPr>
      <dsp:spPr>
        <a:xfrm>
          <a:off x="11704" y="1233696"/>
          <a:ext cx="1954352" cy="2841074"/>
        </a:xfrm>
        <a:prstGeom prst="rect">
          <a:avLst/>
        </a:prstGeom>
        <a:solidFill>
          <a:schemeClr val="accent3">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Устное</a:t>
          </a:r>
        </a:p>
        <a:p>
          <a:pPr marL="228600" lvl="1" indent="-228600" algn="l" defTabSz="889000">
            <a:lnSpc>
              <a:spcPct val="90000"/>
            </a:lnSpc>
            <a:spcBef>
              <a:spcPct val="0"/>
            </a:spcBef>
            <a:spcAft>
              <a:spcPct val="15000"/>
            </a:spcAft>
            <a:buChar char="•"/>
          </a:pPr>
          <a:r>
            <a:rPr lang="ru-RU" sz="2000" kern="1200" dirty="0" err="1"/>
            <a:t>Непосред-ственное</a:t>
          </a:r>
          <a:endParaRPr lang="ru-RU" sz="2000" kern="1200" dirty="0"/>
        </a:p>
        <a:p>
          <a:pPr marL="228600" lvl="1" indent="-228600" algn="l" defTabSz="889000">
            <a:lnSpc>
              <a:spcPct val="90000"/>
            </a:lnSpc>
            <a:spcBef>
              <a:spcPct val="0"/>
            </a:spcBef>
            <a:spcAft>
              <a:spcPct val="15000"/>
            </a:spcAft>
            <a:buChar char="•"/>
          </a:pPr>
          <a:r>
            <a:rPr lang="ru-RU" sz="2000" kern="1200" dirty="0"/>
            <a:t>Неофициальное</a:t>
          </a:r>
        </a:p>
        <a:p>
          <a:pPr marL="228600" lvl="1" indent="-228600" algn="l" defTabSz="889000">
            <a:lnSpc>
              <a:spcPct val="90000"/>
            </a:lnSpc>
            <a:spcBef>
              <a:spcPct val="0"/>
            </a:spcBef>
            <a:spcAft>
              <a:spcPct val="15000"/>
            </a:spcAft>
            <a:buChar char="•"/>
          </a:pPr>
          <a:r>
            <a:rPr lang="ru-RU" sz="2000" kern="1200" dirty="0"/>
            <a:t>Наличие обратной связи</a:t>
          </a:r>
        </a:p>
      </dsp:txBody>
      <dsp:txXfrm>
        <a:off x="11704" y="1233696"/>
        <a:ext cx="1954352" cy="2841074"/>
      </dsp:txXfrm>
    </dsp:sp>
    <dsp:sp modelId="{617C5EBC-7AEC-4DC0-8DC7-16777A870313}">
      <dsp:nvSpPr>
        <dsp:cNvPr id="0" name=""/>
        <dsp:cNvSpPr/>
      </dsp:nvSpPr>
      <dsp:spPr>
        <a:xfrm>
          <a:off x="2239666"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Ограниченно ориентирован на общение</a:t>
          </a:r>
        </a:p>
      </dsp:txBody>
      <dsp:txXfrm>
        <a:off x="2239666" y="451191"/>
        <a:ext cx="1954352" cy="782505"/>
      </dsp:txXfrm>
    </dsp:sp>
    <dsp:sp modelId="{A609973E-CE8B-41A6-8977-D5A3CA4961A4}">
      <dsp:nvSpPr>
        <dsp:cNvPr id="0" name=""/>
        <dsp:cNvSpPr/>
      </dsp:nvSpPr>
      <dsp:spPr>
        <a:xfrm>
          <a:off x="2239666" y="1233696"/>
          <a:ext cx="1954352" cy="2841074"/>
        </a:xfrm>
        <a:prstGeom prst="rect">
          <a:avLst/>
        </a:prstGeom>
        <a:solidFill>
          <a:schemeClr val="accent4">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Письменное</a:t>
          </a:r>
        </a:p>
        <a:p>
          <a:pPr marL="228600" lvl="1" indent="-228600" algn="l" defTabSz="889000">
            <a:lnSpc>
              <a:spcPct val="90000"/>
            </a:lnSpc>
            <a:spcBef>
              <a:spcPct val="0"/>
            </a:spcBef>
            <a:spcAft>
              <a:spcPct val="15000"/>
            </a:spcAft>
            <a:buChar char="•"/>
          </a:pPr>
          <a:r>
            <a:rPr lang="ru-RU" sz="2000" kern="1200" dirty="0" err="1"/>
            <a:t>Опосредо-ванное</a:t>
          </a:r>
          <a:endParaRPr lang="ru-RU" sz="2000" kern="1200" dirty="0"/>
        </a:p>
        <a:p>
          <a:pPr marL="228600" lvl="1" indent="-228600" algn="l" defTabSz="889000">
            <a:lnSpc>
              <a:spcPct val="90000"/>
            </a:lnSpc>
            <a:spcBef>
              <a:spcPct val="0"/>
            </a:spcBef>
            <a:spcAft>
              <a:spcPct val="15000"/>
            </a:spcAft>
            <a:buChar char="•"/>
          </a:pPr>
          <a:r>
            <a:rPr lang="ru-RU" sz="2000" kern="1200" dirty="0" err="1"/>
            <a:t>Официаль-ное</a:t>
          </a:r>
          <a:endParaRPr lang="ru-RU" sz="2000" kern="1200" dirty="0"/>
        </a:p>
        <a:p>
          <a:pPr marL="228600" lvl="1" indent="-228600" algn="l" defTabSz="889000">
            <a:lnSpc>
              <a:spcPct val="90000"/>
            </a:lnSpc>
            <a:spcBef>
              <a:spcPct val="0"/>
            </a:spcBef>
            <a:spcAft>
              <a:spcPct val="15000"/>
            </a:spcAft>
            <a:buChar char="•"/>
          </a:pPr>
          <a:r>
            <a:rPr lang="ru-RU" sz="2000" kern="1200" dirty="0" err="1"/>
            <a:t>Ограничен-ная</a:t>
          </a:r>
          <a:r>
            <a:rPr lang="ru-RU" sz="2000" kern="1200" dirty="0"/>
            <a:t> обратная связь</a:t>
          </a:r>
        </a:p>
      </dsp:txBody>
      <dsp:txXfrm>
        <a:off x="2239666" y="1233696"/>
        <a:ext cx="1954352" cy="2841074"/>
      </dsp:txXfrm>
    </dsp:sp>
    <dsp:sp modelId="{B1C8872A-117D-4565-9B17-628F5AF0228D}">
      <dsp:nvSpPr>
        <dsp:cNvPr id="0" name=""/>
        <dsp:cNvSpPr/>
      </dsp:nvSpPr>
      <dsp:spPr>
        <a:xfrm>
          <a:off x="4467628"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Вынужденно ориентирован на общение</a:t>
          </a:r>
        </a:p>
      </dsp:txBody>
      <dsp:txXfrm>
        <a:off x="4467628" y="451191"/>
        <a:ext cx="1954352" cy="782505"/>
      </dsp:txXfrm>
    </dsp:sp>
    <dsp:sp modelId="{17C097AF-001C-4C77-97BD-09D4BC59CD8F}">
      <dsp:nvSpPr>
        <dsp:cNvPr id="0" name=""/>
        <dsp:cNvSpPr/>
      </dsp:nvSpPr>
      <dsp:spPr>
        <a:xfrm>
          <a:off x="4467628" y="1233696"/>
          <a:ext cx="1954352" cy="2841074"/>
        </a:xfrm>
        <a:prstGeom prst="rect">
          <a:avLst/>
        </a:prstGeom>
        <a:solidFill>
          <a:schemeClr val="accent5">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a:t>Сознатель-ное</a:t>
          </a:r>
          <a:r>
            <a:rPr lang="ru-RU" sz="2000" kern="1200" dirty="0"/>
            <a:t> </a:t>
          </a:r>
          <a:r>
            <a:rPr lang="ru-RU" sz="2000" kern="1200" dirty="0" err="1"/>
            <a:t>ограни-чение</a:t>
          </a:r>
          <a:r>
            <a:rPr lang="ru-RU" sz="2000" kern="1200" dirty="0"/>
            <a:t> </a:t>
          </a:r>
          <a:r>
            <a:rPr lang="ru-RU" sz="2000" kern="1200" dirty="0" err="1"/>
            <a:t>коммуни-каций</a:t>
          </a:r>
          <a:endParaRPr lang="ru-RU" sz="2000" kern="1200" dirty="0"/>
        </a:p>
        <a:p>
          <a:pPr marL="228600" lvl="1" indent="-228600" algn="l" defTabSz="889000">
            <a:lnSpc>
              <a:spcPct val="90000"/>
            </a:lnSpc>
            <a:spcBef>
              <a:spcPct val="0"/>
            </a:spcBef>
            <a:spcAft>
              <a:spcPct val="15000"/>
            </a:spcAft>
            <a:buChar char="•"/>
          </a:pPr>
          <a:r>
            <a:rPr lang="ru-RU" sz="2000" kern="1200" dirty="0"/>
            <a:t>Наличие обратной связи</a:t>
          </a:r>
        </a:p>
      </dsp:txBody>
      <dsp:txXfrm>
        <a:off x="4467628" y="1233696"/>
        <a:ext cx="1954352" cy="2841074"/>
      </dsp:txXfrm>
    </dsp:sp>
    <dsp:sp modelId="{BC9FB4D9-7385-46C0-BEB8-17E7F01804CF}">
      <dsp:nvSpPr>
        <dsp:cNvPr id="0" name=""/>
        <dsp:cNvSpPr/>
      </dsp:nvSpPr>
      <dsp:spPr>
        <a:xfrm>
          <a:off x="6695590"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Не ориентирован на общение</a:t>
          </a:r>
        </a:p>
      </dsp:txBody>
      <dsp:txXfrm>
        <a:off x="6695590" y="451191"/>
        <a:ext cx="1954352" cy="782505"/>
      </dsp:txXfrm>
    </dsp:sp>
    <dsp:sp modelId="{FAE403D1-260C-4168-957C-9BE1F92C07FC}">
      <dsp:nvSpPr>
        <dsp:cNvPr id="0" name=""/>
        <dsp:cNvSpPr/>
      </dsp:nvSpPr>
      <dsp:spPr>
        <a:xfrm>
          <a:off x="6695590" y="1233696"/>
          <a:ext cx="1954352" cy="2841074"/>
        </a:xfrm>
        <a:prstGeom prst="rect">
          <a:avLst/>
        </a:prstGeom>
        <a:solidFill>
          <a:srgbClr val="C00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Отсутствие обратной связи</a:t>
          </a:r>
        </a:p>
        <a:p>
          <a:pPr marL="228600" lvl="1" indent="-228600" algn="l" defTabSz="889000">
            <a:lnSpc>
              <a:spcPct val="90000"/>
            </a:lnSpc>
            <a:spcBef>
              <a:spcPct val="0"/>
            </a:spcBef>
            <a:spcAft>
              <a:spcPct val="15000"/>
            </a:spcAft>
            <a:buChar char="•"/>
          </a:pPr>
          <a:r>
            <a:rPr lang="ru-RU" sz="2000" kern="1200" dirty="0"/>
            <a:t>Минимум </a:t>
          </a:r>
          <a:r>
            <a:rPr lang="ru-RU" sz="2000" kern="1200" dirty="0" err="1"/>
            <a:t>коммуни-каций</a:t>
          </a:r>
          <a:endParaRPr lang="ru-RU" sz="2000" kern="1200" dirty="0"/>
        </a:p>
      </dsp:txBody>
      <dsp:txXfrm>
        <a:off x="6695590" y="1233696"/>
        <a:ext cx="1954352" cy="2841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63E8-9CA3-4C79-9076-B14F53F31441}">
      <dsp:nvSpPr>
        <dsp:cNvPr id="0" name=""/>
        <dsp:cNvSpPr/>
      </dsp:nvSpPr>
      <dsp:spPr>
        <a:xfrm>
          <a:off x="495061" y="645"/>
          <a:ext cx="2262336" cy="1357401"/>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Пожелания</a:t>
          </a:r>
        </a:p>
      </dsp:txBody>
      <dsp:txXfrm>
        <a:off x="495061" y="645"/>
        <a:ext cx="2262336" cy="1357401"/>
      </dsp:txXfrm>
    </dsp:sp>
    <dsp:sp modelId="{F8EB206C-D407-4ECF-BCE4-8F1D0A608142}">
      <dsp:nvSpPr>
        <dsp:cNvPr id="0" name=""/>
        <dsp:cNvSpPr/>
      </dsp:nvSpPr>
      <dsp:spPr>
        <a:xfrm>
          <a:off x="2983631" y="645"/>
          <a:ext cx="2262336" cy="1357401"/>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Советы</a:t>
          </a:r>
        </a:p>
      </dsp:txBody>
      <dsp:txXfrm>
        <a:off x="2983631" y="645"/>
        <a:ext cx="2262336" cy="1357401"/>
      </dsp:txXfrm>
    </dsp:sp>
    <dsp:sp modelId="{10A1F443-5038-48D0-BF43-341059F18347}">
      <dsp:nvSpPr>
        <dsp:cNvPr id="0" name=""/>
        <dsp:cNvSpPr/>
      </dsp:nvSpPr>
      <dsp:spPr>
        <a:xfrm>
          <a:off x="5472201" y="645"/>
          <a:ext cx="2262336" cy="1357401"/>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Просьбы</a:t>
          </a:r>
        </a:p>
      </dsp:txBody>
      <dsp:txXfrm>
        <a:off x="5472201" y="645"/>
        <a:ext cx="2262336" cy="1357401"/>
      </dsp:txXfrm>
    </dsp:sp>
    <dsp:sp modelId="{66AC0BBE-5F75-49A8-96D9-7C4A07125DC4}">
      <dsp:nvSpPr>
        <dsp:cNvPr id="0" name=""/>
        <dsp:cNvSpPr/>
      </dsp:nvSpPr>
      <dsp:spPr>
        <a:xfrm>
          <a:off x="495061" y="1584280"/>
          <a:ext cx="2262336" cy="1357401"/>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Рекомендации</a:t>
          </a:r>
        </a:p>
      </dsp:txBody>
      <dsp:txXfrm>
        <a:off x="495061" y="1584280"/>
        <a:ext cx="2262336" cy="1357401"/>
      </dsp:txXfrm>
    </dsp:sp>
    <dsp:sp modelId="{082A38C8-F27A-425B-A95B-7D68BB23C993}">
      <dsp:nvSpPr>
        <dsp:cNvPr id="0" name=""/>
        <dsp:cNvSpPr/>
      </dsp:nvSpPr>
      <dsp:spPr>
        <a:xfrm>
          <a:off x="2983631" y="1584280"/>
          <a:ext cx="2262336" cy="1357401"/>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Уведомления</a:t>
          </a:r>
        </a:p>
      </dsp:txBody>
      <dsp:txXfrm>
        <a:off x="2983631" y="1584280"/>
        <a:ext cx="2262336" cy="1357401"/>
      </dsp:txXfrm>
    </dsp:sp>
    <dsp:sp modelId="{4E8676F4-5158-4CAF-B376-42F090AA4421}">
      <dsp:nvSpPr>
        <dsp:cNvPr id="0" name=""/>
        <dsp:cNvSpPr/>
      </dsp:nvSpPr>
      <dsp:spPr>
        <a:xfrm>
          <a:off x="5472201" y="1584280"/>
          <a:ext cx="2262336" cy="1357401"/>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Разъяснения</a:t>
          </a:r>
        </a:p>
      </dsp:txBody>
      <dsp:txXfrm>
        <a:off x="5472201" y="1584280"/>
        <a:ext cx="2262336" cy="1357401"/>
      </dsp:txXfrm>
    </dsp:sp>
    <dsp:sp modelId="{21C913F8-506D-42CE-9A29-24B35F3EA5C4}">
      <dsp:nvSpPr>
        <dsp:cNvPr id="0" name=""/>
        <dsp:cNvSpPr/>
      </dsp:nvSpPr>
      <dsp:spPr>
        <a:xfrm>
          <a:off x="1739346" y="3167916"/>
          <a:ext cx="2262336" cy="1357401"/>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Объяснение заданий</a:t>
          </a:r>
        </a:p>
      </dsp:txBody>
      <dsp:txXfrm>
        <a:off x="1739346" y="3167916"/>
        <a:ext cx="2262336" cy="1357401"/>
      </dsp:txXfrm>
    </dsp:sp>
    <dsp:sp modelId="{02FCBA68-D6AB-43B8-8F82-CD4E52D8C09F}">
      <dsp:nvSpPr>
        <dsp:cNvPr id="0" name=""/>
        <dsp:cNvSpPr/>
      </dsp:nvSpPr>
      <dsp:spPr>
        <a:xfrm>
          <a:off x="4227916" y="3167916"/>
          <a:ext cx="2262336" cy="1357401"/>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Указания</a:t>
          </a:r>
        </a:p>
      </dsp:txBody>
      <dsp:txXfrm>
        <a:off x="4227916" y="3167916"/>
        <a:ext cx="2262336" cy="1357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9C47-DB87-4571-90B2-05CBF5B56B07}">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a:t>Планирование</a:t>
          </a:r>
        </a:p>
        <a:p>
          <a:pPr marL="171450" lvl="1" indent="-171450" algn="l" defTabSz="800100">
            <a:lnSpc>
              <a:spcPct val="90000"/>
            </a:lnSpc>
            <a:spcBef>
              <a:spcPct val="0"/>
            </a:spcBef>
            <a:spcAft>
              <a:spcPct val="15000"/>
            </a:spcAft>
            <a:buChar char="•"/>
          </a:pPr>
          <a:r>
            <a:rPr lang="ru-RU" sz="1800" kern="1200" dirty="0"/>
            <a:t>Инструктирование</a:t>
          </a:r>
        </a:p>
        <a:p>
          <a:pPr marL="171450" lvl="1" indent="-171450" algn="l" defTabSz="800100">
            <a:lnSpc>
              <a:spcPct val="90000"/>
            </a:lnSpc>
            <a:spcBef>
              <a:spcPct val="0"/>
            </a:spcBef>
            <a:spcAft>
              <a:spcPct val="15000"/>
            </a:spcAft>
            <a:buChar char="•"/>
          </a:pPr>
          <a:r>
            <a:rPr lang="ru-RU" sz="1800" kern="1200" dirty="0"/>
            <a:t>Делегирование</a:t>
          </a:r>
        </a:p>
        <a:p>
          <a:pPr marL="171450" lvl="1" indent="-171450" algn="l" defTabSz="800100">
            <a:lnSpc>
              <a:spcPct val="90000"/>
            </a:lnSpc>
            <a:spcBef>
              <a:spcPct val="0"/>
            </a:spcBef>
            <a:spcAft>
              <a:spcPct val="15000"/>
            </a:spcAft>
            <a:buChar char="•"/>
          </a:pPr>
          <a:r>
            <a:rPr lang="ru-RU" sz="1800" kern="1200" dirty="0"/>
            <a:t>Согласование</a:t>
          </a:r>
        </a:p>
        <a:p>
          <a:pPr marL="171450" lvl="1" indent="-171450" algn="l" defTabSz="800100">
            <a:lnSpc>
              <a:spcPct val="90000"/>
            </a:lnSpc>
            <a:spcBef>
              <a:spcPct val="0"/>
            </a:spcBef>
            <a:spcAft>
              <a:spcPct val="15000"/>
            </a:spcAft>
            <a:buChar char="•"/>
          </a:pPr>
          <a:r>
            <a:rPr lang="ru-RU" sz="1800" kern="1200" dirty="0"/>
            <a:t>Контролирование и санкционирование</a:t>
          </a:r>
        </a:p>
      </dsp:txBody>
      <dsp:txXfrm>
        <a:off x="3291839" y="269889"/>
        <a:ext cx="4129750" cy="1616020"/>
      </dsp:txXfrm>
    </dsp:sp>
    <dsp:sp modelId="{35EE60D8-1B82-43A2-9D2D-2BD74F86510B}">
      <dsp:nvSpPr>
        <dsp:cNvPr id="0" name=""/>
        <dsp:cNvSpPr/>
      </dsp:nvSpPr>
      <dsp:spPr>
        <a:xfrm>
          <a:off x="10319" y="0"/>
          <a:ext cx="3291840" cy="2154694"/>
        </a:xfrm>
        <a:prstGeom prst="round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Организационные</a:t>
          </a:r>
        </a:p>
      </dsp:txBody>
      <dsp:txXfrm>
        <a:off x="115502" y="105183"/>
        <a:ext cx="3081474" cy="1944328"/>
      </dsp:txXfrm>
    </dsp:sp>
    <dsp:sp modelId="{528A0B84-5394-4800-9369-4AC6B8DFBB11}">
      <dsp:nvSpPr>
        <dsp:cNvPr id="0" name=""/>
        <dsp:cNvSpPr/>
      </dsp:nvSpPr>
      <dsp:spPr>
        <a:xfrm>
          <a:off x="3291839" y="2370716"/>
          <a:ext cx="4937760" cy="2154694"/>
        </a:xfrm>
        <a:prstGeom prst="rightArrow">
          <a:avLst>
            <a:gd name="adj1" fmla="val 75000"/>
            <a:gd name="adj2" fmla="val 50000"/>
          </a:avLst>
        </a:prstGeom>
        <a:solidFill>
          <a:schemeClr val="accent2">
            <a:tint val="40000"/>
            <a:alpha val="90000"/>
            <a:hueOff val="-6418923"/>
            <a:satOff val="-10726"/>
            <a:lumOff val="-983"/>
            <a:alphaOff val="0"/>
          </a:schemeClr>
        </a:solidFill>
        <a:ln w="9525" cap="flat" cmpd="sng" algn="ctr">
          <a:solidFill>
            <a:schemeClr val="accent2">
              <a:tint val="40000"/>
              <a:alpha val="90000"/>
              <a:hueOff val="-6418923"/>
              <a:satOff val="-10726"/>
              <a:lumOff val="-983"/>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a:t>Побуждение</a:t>
          </a:r>
        </a:p>
        <a:p>
          <a:pPr marL="171450" lvl="1" indent="-171450" algn="l" defTabSz="800100">
            <a:lnSpc>
              <a:spcPct val="90000"/>
            </a:lnSpc>
            <a:spcBef>
              <a:spcPct val="0"/>
            </a:spcBef>
            <a:spcAft>
              <a:spcPct val="15000"/>
            </a:spcAft>
            <a:buChar char="•"/>
          </a:pPr>
          <a:r>
            <a:rPr lang="ru-RU" sz="1800" kern="1200" dirty="0"/>
            <a:t>Убеждение</a:t>
          </a:r>
        </a:p>
        <a:p>
          <a:pPr marL="171450" lvl="1" indent="-171450" algn="l" defTabSz="800100">
            <a:lnSpc>
              <a:spcPct val="90000"/>
            </a:lnSpc>
            <a:spcBef>
              <a:spcPct val="0"/>
            </a:spcBef>
            <a:spcAft>
              <a:spcPct val="15000"/>
            </a:spcAft>
            <a:buChar char="•"/>
          </a:pPr>
          <a:r>
            <a:rPr lang="ru-RU" sz="1800" kern="1200" dirty="0"/>
            <a:t>Увещевание</a:t>
          </a:r>
        </a:p>
        <a:p>
          <a:pPr marL="171450" lvl="1" indent="-171450" algn="l" defTabSz="800100">
            <a:lnSpc>
              <a:spcPct val="90000"/>
            </a:lnSpc>
            <a:spcBef>
              <a:spcPct val="0"/>
            </a:spcBef>
            <a:spcAft>
              <a:spcPct val="15000"/>
            </a:spcAft>
            <a:buChar char="•"/>
          </a:pPr>
          <a:r>
            <a:rPr lang="ru-RU" sz="1800" kern="1200" dirty="0"/>
            <a:t>Понуждение</a:t>
          </a:r>
        </a:p>
        <a:p>
          <a:pPr marL="171450" lvl="1" indent="-171450" algn="l" defTabSz="800100">
            <a:lnSpc>
              <a:spcPct val="90000"/>
            </a:lnSpc>
            <a:spcBef>
              <a:spcPct val="0"/>
            </a:spcBef>
            <a:spcAft>
              <a:spcPct val="15000"/>
            </a:spcAft>
            <a:buChar char="•"/>
          </a:pPr>
          <a:r>
            <a:rPr lang="ru-RU" sz="1800" kern="1200" dirty="0"/>
            <a:t>Принуждение</a:t>
          </a:r>
        </a:p>
      </dsp:txBody>
      <dsp:txXfrm>
        <a:off x="3291839" y="2640053"/>
        <a:ext cx="4129750" cy="1616020"/>
      </dsp:txXfrm>
    </dsp:sp>
    <dsp:sp modelId="{48C1E77B-FD0E-43EF-8C36-FB092F12039E}">
      <dsp:nvSpPr>
        <dsp:cNvPr id="0" name=""/>
        <dsp:cNvSpPr/>
      </dsp:nvSpPr>
      <dsp:spPr>
        <a:xfrm>
          <a:off x="0" y="2370716"/>
          <a:ext cx="3291840" cy="2154694"/>
        </a:xfrm>
        <a:prstGeom prst="roundRect">
          <a:avLst/>
        </a:prstGeom>
        <a:gradFill rotWithShape="0">
          <a:gsLst>
            <a:gs pos="0">
              <a:schemeClr val="accent2">
                <a:hueOff val="-6555403"/>
                <a:satOff val="-7776"/>
                <a:lumOff val="-4117"/>
                <a:alphaOff val="0"/>
                <a:lumMod val="95000"/>
              </a:schemeClr>
            </a:gs>
            <a:gs pos="100000">
              <a:schemeClr val="accent2">
                <a:hueOff val="-6555403"/>
                <a:satOff val="-7776"/>
                <a:lumOff val="-411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Регулятивные</a:t>
          </a:r>
        </a:p>
      </dsp:txBody>
      <dsp:txXfrm>
        <a:off x="105183" y="2475899"/>
        <a:ext cx="3081474" cy="1944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8253D-1494-469A-B580-4F53244043D8}">
      <dsp:nvSpPr>
        <dsp:cNvPr id="0" name=""/>
        <dsp:cNvSpPr/>
      </dsp:nvSpPr>
      <dsp:spPr>
        <a:xfrm>
          <a:off x="0" y="409101"/>
          <a:ext cx="2497777" cy="1498666"/>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Подчеркиваются деловые качества работника</a:t>
          </a:r>
        </a:p>
      </dsp:txBody>
      <dsp:txXfrm>
        <a:off x="0" y="409101"/>
        <a:ext cx="2497777" cy="1498666"/>
      </dsp:txXfrm>
    </dsp:sp>
    <dsp:sp modelId="{B05BF83B-3CE9-4E88-B797-A365E18FD69B}">
      <dsp:nvSpPr>
        <dsp:cNvPr id="0" name=""/>
        <dsp:cNvSpPr/>
      </dsp:nvSpPr>
      <dsp:spPr>
        <a:xfrm>
          <a:off x="2747555" y="409101"/>
          <a:ext cx="2497777" cy="1498666"/>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Оказывается доверие в выполнении сложных заданий</a:t>
          </a:r>
        </a:p>
      </dsp:txBody>
      <dsp:txXfrm>
        <a:off x="2747555" y="409101"/>
        <a:ext cx="2497777" cy="1498666"/>
      </dsp:txXfrm>
    </dsp:sp>
    <dsp:sp modelId="{C1E0E2CA-FB97-4D89-9994-506B5344495F}">
      <dsp:nvSpPr>
        <dsp:cNvPr id="0" name=""/>
        <dsp:cNvSpPr/>
      </dsp:nvSpPr>
      <dsp:spPr>
        <a:xfrm>
          <a:off x="5495110" y="409101"/>
          <a:ext cx="2497777" cy="1498666"/>
        </a:xfrm>
        <a:prstGeom prst="rect">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Внушение того, что работник может сделать больше</a:t>
          </a:r>
        </a:p>
      </dsp:txBody>
      <dsp:txXfrm>
        <a:off x="5495110" y="409101"/>
        <a:ext cx="2497777" cy="1498666"/>
      </dsp:txXfrm>
    </dsp:sp>
    <dsp:sp modelId="{041AC4C0-B945-4B2E-B293-823148EEDEF9}">
      <dsp:nvSpPr>
        <dsp:cNvPr id="0" name=""/>
        <dsp:cNvSpPr/>
      </dsp:nvSpPr>
      <dsp:spPr>
        <a:xfrm>
          <a:off x="1373777" y="2157545"/>
          <a:ext cx="2497777" cy="1498666"/>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Оцениваются предыдущие успехи работника</a:t>
          </a:r>
        </a:p>
      </dsp:txBody>
      <dsp:txXfrm>
        <a:off x="1373777" y="2157545"/>
        <a:ext cx="2497777" cy="1498666"/>
      </dsp:txXfrm>
    </dsp:sp>
    <dsp:sp modelId="{DF950004-498B-4D66-8FD6-53C5F4DD5B33}">
      <dsp:nvSpPr>
        <dsp:cNvPr id="0" name=""/>
        <dsp:cNvSpPr/>
      </dsp:nvSpPr>
      <dsp:spPr>
        <a:xfrm>
          <a:off x="4121332" y="2157545"/>
          <a:ext cx="2497777" cy="1498666"/>
        </a:xfrm>
        <a:prstGeom prst="rect">
          <a:avLst/>
        </a:prstGeom>
        <a:solidFill>
          <a:srgbClr val="0070C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Оказывается предпочтение по сравнению с другими работниками</a:t>
          </a:r>
        </a:p>
      </dsp:txBody>
      <dsp:txXfrm>
        <a:off x="4121332" y="2157545"/>
        <a:ext cx="2497777" cy="1498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4446-3B70-432A-9462-E79FCDB8ABF3}">
      <dsp:nvSpPr>
        <dsp:cNvPr id="0" name=""/>
        <dsp:cNvSpPr/>
      </dsp:nvSpPr>
      <dsp:spPr>
        <a:xfrm>
          <a:off x="0" y="591343"/>
          <a:ext cx="2571749" cy="154305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Переориентация на новые представления о ситуации</a:t>
          </a:r>
        </a:p>
      </dsp:txBody>
      <dsp:txXfrm>
        <a:off x="0" y="591343"/>
        <a:ext cx="2571749" cy="1543050"/>
      </dsp:txXfrm>
    </dsp:sp>
    <dsp:sp modelId="{5EE8E7E0-E209-47CB-BE83-E2E4CD2845B6}">
      <dsp:nvSpPr>
        <dsp:cNvPr id="0" name=""/>
        <dsp:cNvSpPr/>
      </dsp:nvSpPr>
      <dsp:spPr>
        <a:xfrm>
          <a:off x="2828925" y="591343"/>
          <a:ext cx="2571749" cy="1543050"/>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Признание руководителем ошибок</a:t>
          </a:r>
        </a:p>
      </dsp:txBody>
      <dsp:txXfrm>
        <a:off x="2828925" y="591343"/>
        <a:ext cx="2571749" cy="1543050"/>
      </dsp:txXfrm>
    </dsp:sp>
    <dsp:sp modelId="{D46BDD9D-710D-407B-A74D-9C5960178B03}">
      <dsp:nvSpPr>
        <dsp:cNvPr id="0" name=""/>
        <dsp:cNvSpPr/>
      </dsp:nvSpPr>
      <dsp:spPr>
        <a:xfrm>
          <a:off x="5657849" y="591343"/>
          <a:ext cx="2571749" cy="1543050"/>
        </a:xfrm>
        <a:prstGeom prst="rect">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Опора на факты</a:t>
          </a:r>
        </a:p>
      </dsp:txBody>
      <dsp:txXfrm>
        <a:off x="5657849" y="591343"/>
        <a:ext cx="2571749" cy="1543050"/>
      </dsp:txXfrm>
    </dsp:sp>
    <dsp:sp modelId="{9A226DC8-CD60-4CE1-98E9-1A429D6B8ECF}">
      <dsp:nvSpPr>
        <dsp:cNvPr id="0" name=""/>
        <dsp:cNvSpPr/>
      </dsp:nvSpPr>
      <dsp:spPr>
        <a:xfrm>
          <a:off x="1414462" y="2391569"/>
          <a:ext cx="2571749" cy="1543050"/>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Апелляция к опыту работника</a:t>
          </a:r>
        </a:p>
      </dsp:txBody>
      <dsp:txXfrm>
        <a:off x="1414462" y="2391569"/>
        <a:ext cx="2571749" cy="1543050"/>
      </dsp:txXfrm>
    </dsp:sp>
    <dsp:sp modelId="{893A2434-4B8A-40D4-BD71-A6ADFF79BE19}">
      <dsp:nvSpPr>
        <dsp:cNvPr id="0" name=""/>
        <dsp:cNvSpPr/>
      </dsp:nvSpPr>
      <dsp:spPr>
        <a:xfrm>
          <a:off x="4243387" y="2391569"/>
          <a:ext cx="2571749" cy="1543050"/>
        </a:xfrm>
        <a:prstGeom prst="rect">
          <a:avLst/>
        </a:prstGeom>
        <a:solidFill>
          <a:srgbClr val="7030A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Подчеркивание способности к рациональному мышлению</a:t>
          </a:r>
        </a:p>
      </dsp:txBody>
      <dsp:txXfrm>
        <a:off x="4243387" y="2391569"/>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CA983-A591-47B7-A1EB-C833DACE73EA}">
      <dsp:nvSpPr>
        <dsp:cNvPr id="0" name=""/>
        <dsp:cNvSpPr/>
      </dsp:nvSpPr>
      <dsp:spPr>
        <a:xfrm>
          <a:off x="460905" y="1047"/>
          <a:ext cx="3479899" cy="2087939"/>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Обещание льгот</a:t>
          </a:r>
        </a:p>
      </dsp:txBody>
      <dsp:txXfrm>
        <a:off x="460905" y="1047"/>
        <a:ext cx="3479899" cy="2087939"/>
      </dsp:txXfrm>
    </dsp:sp>
    <dsp:sp modelId="{4B48FB85-0C11-458D-A17E-61459E44F413}">
      <dsp:nvSpPr>
        <dsp:cNvPr id="0" name=""/>
        <dsp:cNvSpPr/>
      </dsp:nvSpPr>
      <dsp:spPr>
        <a:xfrm>
          <a:off x="4288794" y="1047"/>
          <a:ext cx="3479899" cy="2087939"/>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Просящий тон</a:t>
          </a:r>
        </a:p>
      </dsp:txBody>
      <dsp:txXfrm>
        <a:off x="4288794" y="1047"/>
        <a:ext cx="3479899" cy="2087939"/>
      </dsp:txXfrm>
    </dsp:sp>
    <dsp:sp modelId="{1AB351E2-AAB4-4659-9F97-2C936B5E3DAF}">
      <dsp:nvSpPr>
        <dsp:cNvPr id="0" name=""/>
        <dsp:cNvSpPr/>
      </dsp:nvSpPr>
      <dsp:spPr>
        <a:xfrm>
          <a:off x="460905" y="2436976"/>
          <a:ext cx="3479899" cy="2087939"/>
        </a:xfrm>
        <a:prstGeom prst="rect">
          <a:avLst/>
        </a:prstGeom>
        <a:solidFill>
          <a:schemeClr val="accent3">
            <a:lumMod val="5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Признание ошибок руководителем</a:t>
          </a:r>
        </a:p>
      </dsp:txBody>
      <dsp:txXfrm>
        <a:off x="460905" y="2436976"/>
        <a:ext cx="3479899" cy="2087939"/>
      </dsp:txXfrm>
    </dsp:sp>
    <dsp:sp modelId="{B8D69483-96AD-4226-9B46-C5C33C730770}">
      <dsp:nvSpPr>
        <dsp:cNvPr id="0" name=""/>
        <dsp:cNvSpPr/>
      </dsp:nvSpPr>
      <dsp:spPr>
        <a:xfrm>
          <a:off x="4288794" y="2436976"/>
          <a:ext cx="3479899" cy="2087939"/>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Преодоление психологического барьера в общении</a:t>
          </a:r>
        </a:p>
      </dsp:txBody>
      <dsp:txXfrm>
        <a:off x="4288794"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EF67-E722-4229-932D-1828E21809E0}">
      <dsp:nvSpPr>
        <dsp:cNvPr id="0" name=""/>
        <dsp:cNvSpPr/>
      </dsp:nvSpPr>
      <dsp:spPr>
        <a:xfrm>
          <a:off x="0" y="591343"/>
          <a:ext cx="2571749" cy="1543050"/>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Ситуация выбора</a:t>
          </a:r>
        </a:p>
      </dsp:txBody>
      <dsp:txXfrm>
        <a:off x="0" y="591343"/>
        <a:ext cx="2571749" cy="1543050"/>
      </dsp:txXfrm>
    </dsp:sp>
    <dsp:sp modelId="{C80369E6-2EE2-4F18-B859-E972690D079F}">
      <dsp:nvSpPr>
        <dsp:cNvPr id="0" name=""/>
        <dsp:cNvSpPr/>
      </dsp:nvSpPr>
      <dsp:spPr>
        <a:xfrm>
          <a:off x="2828925" y="591343"/>
          <a:ext cx="2571749" cy="1543050"/>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Открытое предупреждение</a:t>
          </a:r>
        </a:p>
      </dsp:txBody>
      <dsp:txXfrm>
        <a:off x="2828925" y="591343"/>
        <a:ext cx="2571749" cy="1543050"/>
      </dsp:txXfrm>
    </dsp:sp>
    <dsp:sp modelId="{FCF0A438-9F2F-44BC-AE8C-BE48A6FA22E3}">
      <dsp:nvSpPr>
        <dsp:cNvPr id="0" name=""/>
        <dsp:cNvSpPr/>
      </dsp:nvSpPr>
      <dsp:spPr>
        <a:xfrm>
          <a:off x="5657849" y="591343"/>
          <a:ext cx="2571749" cy="1543050"/>
        </a:xfrm>
        <a:prstGeom prst="rect">
          <a:avLst/>
        </a:prstGeom>
        <a:solidFill>
          <a:schemeClr val="accent4">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Намек на нежелательные последствия</a:t>
          </a:r>
        </a:p>
      </dsp:txBody>
      <dsp:txXfrm>
        <a:off x="5657849" y="591343"/>
        <a:ext cx="2571749" cy="1543050"/>
      </dsp:txXfrm>
    </dsp:sp>
    <dsp:sp modelId="{F127E06C-B243-432A-ABBE-F249601A1BCB}">
      <dsp:nvSpPr>
        <dsp:cNvPr id="0" name=""/>
        <dsp:cNvSpPr/>
      </dsp:nvSpPr>
      <dsp:spPr>
        <a:xfrm>
          <a:off x="1414462" y="2391569"/>
          <a:ext cx="2571749" cy="1543050"/>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Требовательность руководителя</a:t>
          </a:r>
        </a:p>
      </dsp:txBody>
      <dsp:txXfrm>
        <a:off x="1414462" y="2391569"/>
        <a:ext cx="2571749" cy="1543050"/>
      </dsp:txXfrm>
    </dsp:sp>
    <dsp:sp modelId="{1E8A0ACD-02C1-457A-9CD1-D641CEADB50C}">
      <dsp:nvSpPr>
        <dsp:cNvPr id="0" name=""/>
        <dsp:cNvSpPr/>
      </dsp:nvSpPr>
      <dsp:spPr>
        <a:xfrm>
          <a:off x="4243387" y="2391569"/>
          <a:ext cx="2571749" cy="1543050"/>
        </a:xfrm>
        <a:prstGeom prst="rect">
          <a:avLst/>
        </a:prstGeom>
        <a:solidFill>
          <a:srgbClr val="0070C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Напряженность в отношениях</a:t>
          </a:r>
        </a:p>
      </dsp:txBody>
      <dsp:txXfrm>
        <a:off x="4243387" y="2391569"/>
        <a:ext cx="2571749" cy="154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DBF6-253C-4A30-B5D2-D89BD06C9293}">
      <dsp:nvSpPr>
        <dsp:cNvPr id="0" name=""/>
        <dsp:cNvSpPr/>
      </dsp:nvSpPr>
      <dsp:spPr>
        <a:xfrm>
          <a:off x="0" y="591343"/>
          <a:ext cx="2571749" cy="1543050"/>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Резкая форма обращения</a:t>
          </a:r>
        </a:p>
      </dsp:txBody>
      <dsp:txXfrm>
        <a:off x="0" y="591343"/>
        <a:ext cx="2571749" cy="1543050"/>
      </dsp:txXfrm>
    </dsp:sp>
    <dsp:sp modelId="{48E2CBB9-1CFE-441C-A767-718040DB2A83}">
      <dsp:nvSpPr>
        <dsp:cNvPr id="0" name=""/>
        <dsp:cNvSpPr/>
      </dsp:nvSpPr>
      <dsp:spPr>
        <a:xfrm>
          <a:off x="2828925" y="591343"/>
          <a:ext cx="2571749" cy="1543050"/>
        </a:xfrm>
        <a:prstGeom prst="rect">
          <a:avLst/>
        </a:prstGeom>
        <a:solidFill>
          <a:schemeClr val="accent1">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Категоричность и </a:t>
          </a:r>
          <a:r>
            <a:rPr lang="ru-RU" sz="2500" kern="1200" dirty="0" err="1"/>
            <a:t>безапелля-ционность</a:t>
          </a:r>
          <a:endParaRPr lang="ru-RU" sz="2500" kern="1200" dirty="0"/>
        </a:p>
      </dsp:txBody>
      <dsp:txXfrm>
        <a:off x="2828925" y="591343"/>
        <a:ext cx="2571749" cy="1543050"/>
      </dsp:txXfrm>
    </dsp:sp>
    <dsp:sp modelId="{90526605-8F8A-4E59-B103-F3ABDFAEF79A}">
      <dsp:nvSpPr>
        <dsp:cNvPr id="0" name=""/>
        <dsp:cNvSpPr/>
      </dsp:nvSpPr>
      <dsp:spPr>
        <a:xfrm>
          <a:off x="5657849" y="591343"/>
          <a:ext cx="2571749" cy="1543050"/>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Волевое давление</a:t>
          </a:r>
        </a:p>
      </dsp:txBody>
      <dsp:txXfrm>
        <a:off x="5657849" y="591343"/>
        <a:ext cx="2571749" cy="1543050"/>
      </dsp:txXfrm>
    </dsp:sp>
    <dsp:sp modelId="{1BEDADB0-4A6F-4843-A8A9-0F1C057B5BF2}">
      <dsp:nvSpPr>
        <dsp:cNvPr id="0" name=""/>
        <dsp:cNvSpPr/>
      </dsp:nvSpPr>
      <dsp:spPr>
        <a:xfrm>
          <a:off x="1414462" y="2391569"/>
          <a:ext cx="2571749" cy="1543050"/>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Власть без авторитета</a:t>
          </a:r>
        </a:p>
      </dsp:txBody>
      <dsp:txXfrm>
        <a:off x="1414462" y="2391569"/>
        <a:ext cx="2571749" cy="1543050"/>
      </dsp:txXfrm>
    </dsp:sp>
    <dsp:sp modelId="{0B0E1C08-3ABF-40A5-ADE5-31CD606DE30B}">
      <dsp:nvSpPr>
        <dsp:cNvPr id="0" name=""/>
        <dsp:cNvSpPr/>
      </dsp:nvSpPr>
      <dsp:spPr>
        <a:xfrm>
          <a:off x="4243387" y="2391569"/>
          <a:ext cx="2571749" cy="1543050"/>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Приказ</a:t>
          </a:r>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30.03.2021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rId3" action="ppaction://hlinksldjump"/>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3</a:t>
            </a:fld>
            <a:endParaRPr lang="ru-RU"/>
          </a:p>
        </p:txBody>
      </p:sp>
    </p:spTree>
    <p:extLst>
      <p:ext uri="{BB962C8B-B14F-4D97-AF65-F5344CB8AC3E}">
        <p14:creationId xmlns:p14="http://schemas.microsoft.com/office/powerpoint/2010/main" val="340435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13</a:t>
            </a:fld>
            <a:endParaRPr lang="ru-RU"/>
          </a:p>
        </p:txBody>
      </p:sp>
    </p:spTree>
    <p:extLst>
      <p:ext uri="{BB962C8B-B14F-4D97-AF65-F5344CB8AC3E}">
        <p14:creationId xmlns:p14="http://schemas.microsoft.com/office/powerpoint/2010/main" val="243271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20</a:t>
            </a:fld>
            <a:endParaRPr lang="ru-RU"/>
          </a:p>
        </p:txBody>
      </p:sp>
    </p:spTree>
    <p:extLst>
      <p:ext uri="{BB962C8B-B14F-4D97-AF65-F5344CB8AC3E}">
        <p14:creationId xmlns:p14="http://schemas.microsoft.com/office/powerpoint/2010/main" val="179634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t>Размер створок может меняться: если мы разговариваем с другом, то самой большой створкой является открытое окно; если мы сидим на экзамене, то самым большим окном является слепое (мы не знаем, что о нас думает преподаватель в этот момент) или закрытое (если мы списываем).</a:t>
            </a:r>
            <a:endParaRPr lang="en-US" dirty="0"/>
          </a:p>
          <a:p>
            <a:pPr eaLnBrk="1" hangingPunct="1">
              <a:spcBef>
                <a:spcPct val="0"/>
              </a:spcBef>
            </a:pPr>
            <a:endParaRPr lang="en-US" dirty="0"/>
          </a:p>
          <a:p>
            <a:pPr eaLnBrk="1" hangingPunct="1">
              <a:spcBef>
                <a:spcPct val="0"/>
              </a:spcBef>
            </a:pPr>
            <a:r>
              <a:rPr lang="en-US" dirty="0"/>
              <a:t>The size of the flaps can change: if we talk to another, then the largest flap is an open window; if we sit on the exam, then the largest window is blind (we do not know what the teacher thinks of us at this moment) or closed (if we write off).</a:t>
            </a:r>
            <a:endParaRPr lang="ru-RU" dirty="0"/>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47A67-B42C-4875-8D4B-18FE070544CA}" type="slidenum">
              <a:rPr lang="ru-RU" smtClean="0"/>
              <a:pPr/>
              <a:t>27</a:t>
            </a:fld>
            <a:endParaRPr lang="ru-RU"/>
          </a:p>
        </p:txBody>
      </p:sp>
    </p:spTree>
    <p:extLst>
      <p:ext uri="{BB962C8B-B14F-4D97-AF65-F5344CB8AC3E}">
        <p14:creationId xmlns:p14="http://schemas.microsoft.com/office/powerpoint/2010/main" val="416478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Размер створок может меняться: если мы разговариваем с другом, то самой большой створкой является открытое окно; если мы сидим на экзамене, то самым большим окном является слепое (мы не знаем, что о нас думает преподаватель в этот момент) или закрытое (если мы списываем).</a:t>
            </a:r>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47A67-B42C-4875-8D4B-18FE070544CA}" type="slidenum">
              <a:rPr lang="ru-RU" smtClean="0"/>
              <a:pPr/>
              <a:t>28</a:t>
            </a:fld>
            <a:endParaRPr lang="ru-RU"/>
          </a:p>
        </p:txBody>
      </p:sp>
    </p:spTree>
    <p:extLst>
      <p:ext uri="{BB962C8B-B14F-4D97-AF65-F5344CB8AC3E}">
        <p14:creationId xmlns:p14="http://schemas.microsoft.com/office/powerpoint/2010/main" val="1505640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697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51239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8913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98891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921159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892722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2151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75859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07936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733634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690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30.03.2021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302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99" name="Image" r:id="rId16" imgW="13003175" imgH="2577778" progId="Photoshop.Image.7">
                  <p:embed/>
                </p:oleObj>
              </mc:Choice>
              <mc:Fallback>
                <p:oleObj name="Image" r:id="rId16" imgW="13003175" imgH="2577778" progId="Photoshop.Image.7">
                  <p:embed/>
                  <p:pic>
                    <p:nvPicPr>
                      <p:cNvPr id="0" name="Object 8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8"/>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825" r:id="rId13"/>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30.03.2021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324948247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en-US" dirty="0"/>
              <a:t>Communication means
</a:t>
            </a:r>
            <a:endParaRPr lang="ru-RU" dirty="0"/>
          </a:p>
        </p:txBody>
      </p:sp>
      <p:sp>
        <p:nvSpPr>
          <p:cNvPr id="49155" name="Содержимое 2"/>
          <p:cNvSpPr>
            <a:spLocks noGrp="1"/>
          </p:cNvSpPr>
          <p:nvPr>
            <p:ph idx="1"/>
          </p:nvPr>
        </p:nvSpPr>
        <p:spPr>
          <a:xfrm>
            <a:off x="476250" y="1196752"/>
            <a:ext cx="8191500" cy="4824412"/>
          </a:xfrm>
        </p:spPr>
        <p:txBody>
          <a:bodyPr/>
          <a:lstStyle/>
          <a:p>
            <a:r>
              <a:rPr lang="en-US" sz="2000" b="1" dirty="0"/>
              <a:t>Prosodic and extralinguistic means of communication</a:t>
            </a:r>
            <a:r>
              <a:rPr lang="ru-RU" sz="2000" b="1" dirty="0"/>
              <a:t>. </a:t>
            </a:r>
            <a:r>
              <a:rPr lang="en-US" sz="2000" dirty="0"/>
              <a:t>Voice and speech characteristics refer to prosodic and extralinguistic means of communication. </a:t>
            </a:r>
            <a:r>
              <a:rPr lang="zh-CN" altLang="en-US" sz="2000" dirty="0"/>
              <a:t>亲和外语言的沟通手段。语音和语音特征是指亲和外语言的交流手段。</a:t>
            </a:r>
            <a:r>
              <a:rPr lang="en-US" sz="2000" dirty="0"/>
              <a:t>
</a:t>
            </a:r>
            <a:r>
              <a:rPr lang="en-US" sz="2000" b="1" dirty="0"/>
              <a:t>Prosodics</a:t>
            </a:r>
            <a:r>
              <a:rPr lang="en-US" sz="2000" dirty="0"/>
              <a:t> is the common name for such rhythmic and intonational aspects of speech as height, vocal tone volume, voice timbre, stress strength.</a:t>
            </a:r>
            <a:r>
              <a:rPr lang="zh-CN" altLang="en-US" sz="2000" dirty="0"/>
              <a:t> 散文是诸如身高、声调音量、音色、压力强度等语言的节奏和语调方面的通用名称。</a:t>
            </a:r>
            <a:endParaRPr lang="ru-RU" sz="2000" dirty="0"/>
          </a:p>
          <a:p>
            <a:pPr algn="just"/>
            <a:r>
              <a:rPr lang="en-US" sz="2000" b="1" dirty="0"/>
              <a:t>The extralinguistic component of speech </a:t>
            </a:r>
            <a:r>
              <a:rPr lang="en-US" sz="2000" dirty="0"/>
              <a:t>is the inclusion of pauses in speech, as well as various kinds of psychophysiological manifestations of a person: crying, coughing, laughing, sighing.</a:t>
            </a:r>
            <a:r>
              <a:rPr lang="zh-CN" altLang="en-US" sz="2000" dirty="0"/>
              <a:t> 言语的外在成分是将停顿包括在言语中，以及一个人的各种心理生理表现：哭、咳、笑、叹息</a:t>
            </a:r>
            <a:endParaRPr lang="en-US" sz="2000" dirty="0"/>
          </a:p>
          <a:p>
            <a:r>
              <a:rPr lang="en-US" sz="2000" b="1" dirty="0" err="1"/>
              <a:t>Takesic</a:t>
            </a:r>
            <a:r>
              <a:rPr lang="en-US" sz="2000" b="1" dirty="0"/>
              <a:t> means of communication</a:t>
            </a:r>
            <a:r>
              <a:rPr lang="ru-RU" sz="2000" b="1" dirty="0"/>
              <a:t>. </a:t>
            </a:r>
            <a:r>
              <a:rPr lang="en-US" sz="2000" dirty="0"/>
              <a:t>To the tactical means of communication include dynamic touches in the form of a handshake, pat, kiss. </a:t>
            </a:r>
            <a:r>
              <a:rPr lang="zh-CN" altLang="en-US" sz="2000" dirty="0"/>
              <a:t>需要沟通的手段。战术上的沟通方式包括以握手、拍拍、亲吻等形式进行动态触摸。
</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en-US" dirty="0"/>
              <a:t>Active hearing</a:t>
            </a:r>
            <a:r>
              <a:rPr lang="ru-RU" dirty="0"/>
              <a:t> </a:t>
            </a:r>
            <a:r>
              <a:rPr lang="ja-JP" altLang="en-US" dirty="0"/>
              <a:t>主动聆听
</a:t>
            </a:r>
            <a:endParaRPr lang="ru-RU" dirty="0"/>
          </a:p>
        </p:txBody>
      </p:sp>
      <p:sp>
        <p:nvSpPr>
          <p:cNvPr id="50179" name="Содержимое 2"/>
          <p:cNvSpPr>
            <a:spLocks noGrp="1"/>
          </p:cNvSpPr>
          <p:nvPr>
            <p:ph idx="1"/>
          </p:nvPr>
        </p:nvSpPr>
        <p:spPr/>
        <p:txBody>
          <a:bodyPr/>
          <a:lstStyle/>
          <a:p>
            <a:r>
              <a:rPr lang="en-US" dirty="0"/>
              <a:t>L.I.S.T.E.N. (</a:t>
            </a:r>
            <a:r>
              <a:rPr lang="ja-JP" altLang="en-US" dirty="0"/>
              <a:t>收听</a:t>
            </a:r>
            <a:r>
              <a:rPr lang="ru-RU" dirty="0"/>
              <a:t>)</a:t>
            </a:r>
          </a:p>
          <a:p>
            <a:endParaRPr lang="ru-RU" dirty="0"/>
          </a:p>
        </p:txBody>
      </p:sp>
      <p:graphicFrame>
        <p:nvGraphicFramePr>
          <p:cNvPr id="5" name="Таблица 4"/>
          <p:cNvGraphicFramePr>
            <a:graphicFrameLocks noGrp="1"/>
          </p:cNvGraphicFramePr>
          <p:nvPr/>
        </p:nvGraphicFramePr>
        <p:xfrm>
          <a:off x="500063" y="2428875"/>
          <a:ext cx="7715304" cy="4347320"/>
        </p:xfrm>
        <a:graphic>
          <a:graphicData uri="http://schemas.openxmlformats.org/drawingml/2006/table">
            <a:tbl>
              <a:tblPr firstRow="1" bandRow="1">
                <a:tableStyleId>{5C22544A-7EE6-4342-B048-85BDC9FD1C3A}</a:tableStyleId>
              </a:tblPr>
              <a:tblGrid>
                <a:gridCol w="1785921">
                  <a:extLst>
                    <a:ext uri="{9D8B030D-6E8A-4147-A177-3AD203B41FA5}">
                      <a16:colId xmlns:a16="http://schemas.microsoft.com/office/drawing/2014/main" val="20000"/>
                    </a:ext>
                  </a:extLst>
                </a:gridCol>
                <a:gridCol w="5929383">
                  <a:extLst>
                    <a:ext uri="{9D8B030D-6E8A-4147-A177-3AD203B41FA5}">
                      <a16:colId xmlns:a16="http://schemas.microsoft.com/office/drawing/2014/main" val="20001"/>
                    </a:ext>
                  </a:extLst>
                </a:gridCol>
              </a:tblGrid>
              <a:tr h="893500">
                <a:tc>
                  <a:txBody>
                    <a:bodyPr/>
                    <a:lstStyle/>
                    <a:p>
                      <a:pPr algn="ctr"/>
                      <a:r>
                        <a:rPr lang="en-US" dirty="0"/>
                        <a:t>L</a:t>
                      </a:r>
                    </a:p>
                  </a:txBody>
                  <a:tcPr anchor="ctr"/>
                </a:tc>
                <a:tc>
                  <a:txBody>
                    <a:bodyPr/>
                    <a:lstStyle/>
                    <a:p>
                      <a:pPr algn="ctr"/>
                      <a:r>
                        <a:rPr lang="en-US" dirty="0"/>
                        <a:t>look interested (</a:t>
                      </a:r>
                      <a:r>
                        <a:rPr lang="ja-JP" altLang="en-US" dirty="0"/>
                        <a:t>表达兴趣）</a:t>
                      </a:r>
                      <a:endParaRPr lang="ru-RU" dirty="0"/>
                    </a:p>
                  </a:txBody>
                  <a:tcPr anchor="ctr"/>
                </a:tc>
                <a:extLst>
                  <a:ext uri="{0D108BD9-81ED-4DB2-BD59-A6C34878D82A}">
                    <a16:rowId xmlns:a16="http://schemas.microsoft.com/office/drawing/2014/main" val="10000"/>
                  </a:ext>
                </a:extLst>
              </a:tr>
              <a:tr h="893500">
                <a:tc>
                  <a:txBody>
                    <a:bodyPr/>
                    <a:lstStyle/>
                    <a:p>
                      <a:pPr algn="ctr"/>
                      <a:r>
                        <a:rPr lang="en-US" dirty="0"/>
                        <a:t>I</a:t>
                      </a:r>
                    </a:p>
                  </a:txBody>
                  <a:tcPr anchor="ctr"/>
                </a:tc>
                <a:tc>
                  <a:txBody>
                    <a:bodyPr/>
                    <a:lstStyle/>
                    <a:p>
                      <a:pPr algn="ctr"/>
                      <a:r>
                        <a:rPr lang="en-US" dirty="0"/>
                        <a:t>involve yourself by responding</a:t>
                      </a:r>
                      <a:r>
                        <a:rPr lang="zh-CN" altLang="en-US" dirty="0"/>
                        <a:t>通过响应让自己参与
</a:t>
                      </a:r>
                      <a:endParaRPr lang="en-US" dirty="0"/>
                    </a:p>
                  </a:txBody>
                  <a:tcPr anchor="ctr"/>
                </a:tc>
                <a:extLst>
                  <a:ext uri="{0D108BD9-81ED-4DB2-BD59-A6C34878D82A}">
                    <a16:rowId xmlns:a16="http://schemas.microsoft.com/office/drawing/2014/main" val="10001"/>
                  </a:ext>
                </a:extLst>
              </a:tr>
              <a:tr h="517663">
                <a:tc>
                  <a:txBody>
                    <a:bodyPr/>
                    <a:lstStyle/>
                    <a:p>
                      <a:pPr algn="ctr"/>
                      <a:r>
                        <a:rPr lang="en-US" dirty="0"/>
                        <a:t>S</a:t>
                      </a:r>
                    </a:p>
                  </a:txBody>
                  <a:tcPr anchor="ctr"/>
                </a:tc>
                <a:tc>
                  <a:txBody>
                    <a:bodyPr/>
                    <a:lstStyle/>
                    <a:p>
                      <a:pPr algn="ctr"/>
                      <a:r>
                        <a:rPr lang="en-US" dirty="0"/>
                        <a:t>stay on target</a:t>
                      </a:r>
                      <a:r>
                        <a:rPr lang="ja-JP" altLang="en-US" dirty="0"/>
                        <a:t>保持目标
</a:t>
                      </a:r>
                      <a:endParaRPr lang="en-US" dirty="0"/>
                    </a:p>
                  </a:txBody>
                  <a:tcPr anchor="ctr"/>
                </a:tc>
                <a:extLst>
                  <a:ext uri="{0D108BD9-81ED-4DB2-BD59-A6C34878D82A}">
                    <a16:rowId xmlns:a16="http://schemas.microsoft.com/office/drawing/2014/main" val="10002"/>
                  </a:ext>
                </a:extLst>
              </a:tr>
              <a:tr h="517663">
                <a:tc>
                  <a:txBody>
                    <a:bodyPr/>
                    <a:lstStyle/>
                    <a:p>
                      <a:pPr algn="ctr"/>
                      <a:r>
                        <a:rPr lang="en-US" dirty="0"/>
                        <a:t>T</a:t>
                      </a:r>
                    </a:p>
                  </a:txBody>
                  <a:tcPr anchor="ctr"/>
                </a:tc>
                <a:tc>
                  <a:txBody>
                    <a:bodyPr/>
                    <a:lstStyle/>
                    <a:p>
                      <a:pPr algn="ctr"/>
                      <a:r>
                        <a:rPr lang="en-US" dirty="0"/>
                        <a:t>test your understanding</a:t>
                      </a:r>
                      <a:r>
                        <a:rPr lang="zh-CN" altLang="en-US" dirty="0"/>
                        <a:t>测试你的理解
</a:t>
                      </a:r>
                      <a:endParaRPr lang="en-US" dirty="0"/>
                    </a:p>
                  </a:txBody>
                  <a:tcPr anchor="ctr"/>
                </a:tc>
                <a:extLst>
                  <a:ext uri="{0D108BD9-81ED-4DB2-BD59-A6C34878D82A}">
                    <a16:rowId xmlns:a16="http://schemas.microsoft.com/office/drawing/2014/main" val="10003"/>
                  </a:ext>
                </a:extLst>
              </a:tr>
              <a:tr h="517663">
                <a:tc>
                  <a:txBody>
                    <a:bodyPr/>
                    <a:lstStyle/>
                    <a:p>
                      <a:pPr algn="ctr"/>
                      <a:r>
                        <a:rPr lang="en-US" dirty="0"/>
                        <a:t>E</a:t>
                      </a:r>
                    </a:p>
                  </a:txBody>
                  <a:tcPr anchor="ctr"/>
                </a:tc>
                <a:tc>
                  <a:txBody>
                    <a:bodyPr/>
                    <a:lstStyle/>
                    <a:p>
                      <a:pPr algn="ctr"/>
                      <a:r>
                        <a:rPr lang="en-US" dirty="0"/>
                        <a:t>evaluate the message</a:t>
                      </a:r>
                      <a:r>
                        <a:rPr lang="ja-JP" altLang="en-US" dirty="0"/>
                        <a:t>评估消息
</a:t>
                      </a:r>
                      <a:endParaRPr lang="en-US" dirty="0"/>
                    </a:p>
                  </a:txBody>
                  <a:tcPr anchor="ctr"/>
                </a:tc>
                <a:extLst>
                  <a:ext uri="{0D108BD9-81ED-4DB2-BD59-A6C34878D82A}">
                    <a16:rowId xmlns:a16="http://schemas.microsoft.com/office/drawing/2014/main" val="10004"/>
                  </a:ext>
                </a:extLst>
              </a:tr>
              <a:tr h="517663">
                <a:tc>
                  <a:txBody>
                    <a:bodyPr/>
                    <a:lstStyle/>
                    <a:p>
                      <a:pPr algn="ctr"/>
                      <a:r>
                        <a:rPr lang="en-US" dirty="0"/>
                        <a:t>N</a:t>
                      </a:r>
                    </a:p>
                  </a:txBody>
                  <a:tcPr anchor="ctr"/>
                </a:tc>
                <a:tc>
                  <a:txBody>
                    <a:bodyPr/>
                    <a:lstStyle/>
                    <a:p>
                      <a:pPr algn="ctr"/>
                      <a:r>
                        <a:rPr lang="en-US" dirty="0"/>
                        <a:t>neutralize your feelings</a:t>
                      </a:r>
                      <a:r>
                        <a:rPr lang="ja-JP" altLang="en-US" dirty="0"/>
                        <a:t>中和你的感情
</a:t>
                      </a:r>
                      <a:endParaRPr lang="en-US" dirty="0"/>
                    </a:p>
                  </a:txBody>
                  <a:tcPr anchor="ct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en-US" dirty="0"/>
              <a:t>Reflexive and non-reflexive listening</a:t>
            </a:r>
            <a:r>
              <a:rPr lang="zh-CN" altLang="en-US" dirty="0"/>
              <a:t>反身和无反身聆听
</a:t>
            </a:r>
            <a:endParaRPr lang="ru-RU" dirty="0"/>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4182927751"/>
              </p:ext>
            </p:extLst>
          </p:nvPr>
        </p:nvGraphicFramePr>
        <p:xfrm>
          <a:off x="179512" y="1500188"/>
          <a:ext cx="8750236" cy="5513147"/>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429756">
                  <a:extLst>
                    <a:ext uri="{9D8B030D-6E8A-4147-A177-3AD203B41FA5}">
                      <a16:colId xmlns:a16="http://schemas.microsoft.com/office/drawing/2014/main" val="20001"/>
                    </a:ext>
                  </a:extLst>
                </a:gridCol>
              </a:tblGrid>
              <a:tr h="0">
                <a:tc>
                  <a:txBody>
                    <a:bodyPr/>
                    <a:lstStyle/>
                    <a:p>
                      <a:r>
                        <a:rPr lang="en-US" sz="1600" dirty="0"/>
                        <a:t>REFLEXIVE LISTENING</a:t>
                      </a:r>
                      <a:r>
                        <a:rPr lang="ja-JP" altLang="en-US" sz="1600" dirty="0"/>
                        <a:t>反射性聆听</a:t>
                      </a:r>
                      <a:endParaRPr lang="ru-RU" sz="1600" dirty="0"/>
                    </a:p>
                  </a:txBody>
                  <a:tcPr anchor="ctr"/>
                </a:tc>
                <a:tc>
                  <a:txBody>
                    <a:bodyPr/>
                    <a:lstStyle/>
                    <a:p>
                      <a:r>
                        <a:rPr lang="en-US" sz="1600" dirty="0"/>
                        <a:t>NON-REFLEXIVE HEARING 
</a:t>
                      </a:r>
                      <a:r>
                        <a:rPr lang="ja-JP" altLang="en-US" sz="1600" dirty="0"/>
                        <a:t>非反射性听力</a:t>
                      </a:r>
                      <a:endParaRPr lang="ru-RU" sz="1600" dirty="0"/>
                    </a:p>
                  </a:txBody>
                  <a:tcPr anchor="ctr"/>
                </a:tc>
                <a:extLst>
                  <a:ext uri="{0D108BD9-81ED-4DB2-BD59-A6C34878D82A}">
                    <a16:rowId xmlns:a16="http://schemas.microsoft.com/office/drawing/2014/main" val="10000"/>
                  </a:ext>
                </a:extLst>
              </a:tr>
              <a:tr h="4934027">
                <a:tc>
                  <a:txBody>
                    <a:bodyPr/>
                    <a:lstStyle/>
                    <a:p>
                      <a:r>
                        <a:rPr lang="en-US" sz="1600" dirty="0"/>
                        <a:t>Assumes, in addition to listening to the meaning of the pronunciation, deciphering the true message encoded in the speech and reflecting the opinion of the interlocutor - "reconciliation" of what you understood from his speech with what he wanted to tell you in reality.
</a:t>
                      </a:r>
                      <a:r>
                        <a:rPr lang="zh-CN" altLang="en-US" sz="1600" dirty="0"/>
                        <a:t>除了听口语的含义外，还涉及对语音中编码的真实信息进行解密，并反映对话者的意见，即从他的演讲中理解的</a:t>
                      </a:r>
                      <a:r>
                        <a:rPr lang="en-US" altLang="zh-CN" sz="1600" dirty="0"/>
                        <a:t>"</a:t>
                      </a:r>
                      <a:r>
                        <a:rPr lang="zh-CN" altLang="en-US" sz="1600" dirty="0"/>
                        <a:t>对等</a:t>
                      </a:r>
                      <a:r>
                        <a:rPr lang="en-US" altLang="zh-CN" sz="1600" dirty="0"/>
                        <a:t>"</a:t>
                      </a:r>
                      <a:r>
                        <a:rPr lang="zh-CN" altLang="en-US" sz="1600" dirty="0"/>
                        <a:t>，以及他实际上想告诉你什么。
</a:t>
                      </a:r>
                      <a:endParaRPr lang="ru-RU" sz="1600" dirty="0"/>
                    </a:p>
                  </a:txBody>
                  <a:tcPr anchor="ctr"/>
                </a:tc>
                <a:tc>
                  <a:txBody>
                    <a:bodyPr/>
                    <a:lstStyle/>
                    <a:p>
                      <a:pPr algn="just"/>
                      <a:r>
                        <a:rPr lang="en-US" sz="1400" dirty="0"/>
                        <a:t>It is the first stage of mastering the technique of hearing, i.e. careful silence without interference in the conversation of the interlocutor or with minimal intervention. In non-reflexive listening, contact with the interlocutor is maintained by non-verbal and simple phrases, such as "Yes," "understand," "</a:t>
                      </a:r>
                      <a:r>
                        <a:rPr lang="en-US" sz="1400" dirty="0" err="1"/>
                        <a:t>gue</a:t>
                      </a:r>
                      <a:r>
                        <a:rPr lang="en-US" sz="1400" dirty="0"/>
                        <a:t>," "why," etc. Non-reflexive listening is often the only thing that the interlocutor needs, because everyone wants to be heard first. Thus, non-reflexive listening is used mainly for non-discussion conversations, or in the threat of a conflict situation</a:t>
                      </a:r>
                      <a:r>
                        <a:rPr lang="ru-RU" sz="1400" dirty="0"/>
                        <a:t>.</a:t>
                      </a:r>
                      <a:r>
                        <a:rPr lang="zh-CN" altLang="en-US" sz="1400" dirty="0"/>
                        <a:t> 这是掌握听力技术的第一阶段，即在不干扰对话者讲话的情况下或以最少的干预进行密切沉默。在非反射性听力中，与对话者的接触以非语言和最简单的短语进行，例如</a:t>
                      </a:r>
                      <a:r>
                        <a:rPr lang="en-US" altLang="zh-CN" sz="1400" dirty="0"/>
                        <a:t>"</a:t>
                      </a:r>
                      <a:r>
                        <a:rPr lang="zh-CN" altLang="en-US" sz="1400" dirty="0"/>
                        <a:t>是</a:t>
                      </a:r>
                      <a:r>
                        <a:rPr lang="en-US" altLang="zh-CN" sz="1400" dirty="0"/>
                        <a:t>"</a:t>
                      </a:r>
                      <a:r>
                        <a:rPr lang="zh-CN" altLang="en-US" sz="1400" dirty="0"/>
                        <a:t>、</a:t>
                      </a:r>
                      <a:r>
                        <a:rPr lang="en-US" altLang="zh-CN" sz="1400" dirty="0"/>
                        <a:t>"</a:t>
                      </a:r>
                      <a:r>
                        <a:rPr lang="zh-CN" altLang="en-US" sz="1400" dirty="0"/>
                        <a:t>理解</a:t>
                      </a:r>
                      <a:r>
                        <a:rPr lang="en-US" altLang="zh-CN" sz="1400" dirty="0"/>
                        <a:t>"</a:t>
                      </a:r>
                      <a:r>
                        <a:rPr lang="zh-CN" altLang="en-US" sz="1400" dirty="0"/>
                        <a:t>、</a:t>
                      </a:r>
                      <a:r>
                        <a:rPr lang="en-US" altLang="zh-CN" sz="1400" dirty="0"/>
                        <a:t>"</a:t>
                      </a:r>
                      <a:r>
                        <a:rPr lang="zh-CN" altLang="en-US" sz="1400" dirty="0"/>
                        <a:t>乌古</a:t>
                      </a:r>
                      <a:r>
                        <a:rPr lang="en-US" altLang="zh-CN" sz="1400" dirty="0"/>
                        <a:t>"</a:t>
                      </a:r>
                      <a:r>
                        <a:rPr lang="zh-CN" altLang="en-US" sz="1400" dirty="0"/>
                        <a:t>、</a:t>
                      </a:r>
                      <a:r>
                        <a:rPr lang="en-US" altLang="zh-CN" sz="1400" dirty="0"/>
                        <a:t>"</a:t>
                      </a:r>
                      <a:r>
                        <a:rPr lang="zh-CN" altLang="en-US" sz="1400" dirty="0"/>
                        <a:t>为什么</a:t>
                      </a:r>
                      <a:r>
                        <a:rPr lang="en-US" altLang="zh-CN" sz="1400" dirty="0"/>
                        <a:t>"</a:t>
                      </a:r>
                      <a:r>
                        <a:rPr lang="zh-CN" altLang="en-US" sz="1400" dirty="0"/>
                        <a:t>等。因此，非反身听证主要适用于非讨论性谈话或冲突局势的威胁。
</a:t>
                      </a:r>
                      <a:endParaRPr lang="ru-RU" sz="1400" dirty="0"/>
                    </a:p>
                  </a:txBody>
                  <a:tcPr anchor="ct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dirty="0"/>
              <a:t>10 «</a:t>
            </a:r>
            <a:r>
              <a:rPr lang="en-US" dirty="0"/>
              <a:t>NOT</a:t>
            </a:r>
            <a:r>
              <a:rPr lang="ru-RU" dirty="0"/>
              <a:t>»</a:t>
            </a:r>
            <a:r>
              <a:rPr lang="en-US" dirty="0"/>
              <a:t> HEARING</a:t>
            </a:r>
            <a:endParaRPr lang="ru-RU" dirty="0"/>
          </a:p>
        </p:txBody>
      </p:sp>
      <p:sp>
        <p:nvSpPr>
          <p:cNvPr id="52227" name="Содержимое 2"/>
          <p:cNvSpPr>
            <a:spLocks noGrp="1"/>
          </p:cNvSpPr>
          <p:nvPr>
            <p:ph idx="1"/>
          </p:nvPr>
        </p:nvSpPr>
        <p:spPr>
          <a:xfrm>
            <a:off x="107504" y="1047878"/>
            <a:ext cx="8856984" cy="4967287"/>
          </a:xfrm>
        </p:spPr>
        <p:txBody>
          <a:bodyPr/>
          <a:lstStyle/>
          <a:p>
            <a:pPr>
              <a:buNone/>
            </a:pPr>
            <a:r>
              <a:rPr lang="en-US" sz="1800" dirty="0">
                <a:latin typeface="Times New Roman" pitchFamily="18" charset="0"/>
                <a:cs typeface="Times New Roman" pitchFamily="18" charset="0"/>
              </a:rPr>
              <a:t>1.Do not interrupt the interlocutor unnecessarily. </a:t>
            </a:r>
            <a:r>
              <a:rPr lang="zh-CN" altLang="en-US" sz="1800" dirty="0">
                <a:latin typeface="Times New Roman" pitchFamily="18" charset="0"/>
                <a:cs typeface="Times New Roman" pitchFamily="18" charset="0"/>
              </a:rPr>
              <a:t>不要不必要地打断对话者。</a:t>
            </a:r>
            <a:r>
              <a:rPr lang="en-US" sz="1800" dirty="0">
                <a:latin typeface="Times New Roman" pitchFamily="18" charset="0"/>
                <a:cs typeface="Times New Roman" pitchFamily="18" charset="0"/>
              </a:rPr>
              <a:t>
2. Don't stress your behavior that you're too hard to listen to. </a:t>
            </a:r>
            <a:r>
              <a:rPr lang="zh-CN" altLang="en-US" sz="1800" dirty="0">
                <a:latin typeface="Times New Roman" pitchFamily="18" charset="0"/>
                <a:cs typeface="Times New Roman" pitchFamily="18" charset="0"/>
              </a:rPr>
              <a:t>不要强调你的行为，你很难</a:t>
            </a:r>
            <a:endParaRPr lang="ru-RU" altLang="zh-CN"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3. </a:t>
            </a:r>
            <a:r>
              <a:rPr lang="zh-CN" altLang="en-US" sz="1800" dirty="0">
                <a:latin typeface="Times New Roman" pitchFamily="18" charset="0"/>
                <a:cs typeface="Times New Roman" pitchFamily="18" charset="0"/>
              </a:rPr>
              <a:t>在不了解问题的情况下作出决定。</a:t>
            </a:r>
            <a:r>
              <a:rPr lang="en-US" sz="1800" dirty="0">
                <a:latin typeface="Times New Roman" pitchFamily="18" charset="0"/>
                <a:cs typeface="Times New Roman" pitchFamily="18" charset="0"/>
              </a:rPr>
              <a:t>Do not rush to make a decision without understanding the problem. </a:t>
            </a:r>
            <a:r>
              <a:rPr lang="zh-CN" altLang="en-US" sz="1800" dirty="0">
                <a:latin typeface="Times New Roman" pitchFamily="18" charset="0"/>
                <a:cs typeface="Times New Roman" pitchFamily="18" charset="0"/>
              </a:rPr>
              <a:t>不要急于</a:t>
            </a:r>
            <a:r>
              <a:rPr lang="en-US" sz="1800" dirty="0">
                <a:latin typeface="Times New Roman" pitchFamily="18" charset="0"/>
                <a:cs typeface="Times New Roman" pitchFamily="18" charset="0"/>
              </a:rPr>
              <a:t>
4. Don't get distracted when your interlocutor speaks. </a:t>
            </a:r>
            <a:r>
              <a:rPr lang="en-US" altLang="zh-CN" sz="1800" dirty="0">
                <a:latin typeface="Times New Roman" pitchFamily="18" charset="0"/>
                <a:cs typeface="Times New Roman" pitchFamily="18" charset="0"/>
              </a:rPr>
              <a:t>4. </a:t>
            </a:r>
            <a:r>
              <a:rPr lang="zh-CN" altLang="en-US" sz="1800" dirty="0">
                <a:latin typeface="Times New Roman" pitchFamily="18" charset="0"/>
                <a:cs typeface="Times New Roman" pitchFamily="18" charset="0"/>
              </a:rPr>
              <a:t>当你的对话者说话时，不要分心。</a:t>
            </a:r>
            <a:r>
              <a:rPr lang="en-US" sz="1800" dirty="0">
                <a:latin typeface="Times New Roman" pitchFamily="18" charset="0"/>
                <a:cs typeface="Times New Roman" pitchFamily="18" charset="0"/>
              </a:rPr>
              <a:t>
5. Do not let your emotions, attitudes, stereotypes influence the assessment of the interlocutor and his message.</a:t>
            </a:r>
            <a:r>
              <a:rPr lang="zh-CN" altLang="en-US" sz="1800" dirty="0">
                <a:latin typeface="Times New Roman" pitchFamily="18" charset="0"/>
                <a:cs typeface="Times New Roman" pitchFamily="18" charset="0"/>
              </a:rPr>
              <a:t> 不要让你的情绪、态度、成见影响对话者对他的评价和他的信息。</a:t>
            </a:r>
            <a:r>
              <a:rPr lang="en-US" sz="1800" dirty="0">
                <a:latin typeface="Times New Roman" pitchFamily="18" charset="0"/>
                <a:cs typeface="Times New Roman" pitchFamily="18" charset="0"/>
              </a:rPr>
              <a:t>
6. Do not jump to the attention of the speaker without listening to the speaker carefully and to the end. </a:t>
            </a:r>
            <a:r>
              <a:rPr lang="zh-CN" altLang="en-US" sz="1800" dirty="0">
                <a:latin typeface="Times New Roman" pitchFamily="18" charset="0"/>
                <a:cs typeface="Times New Roman" pitchFamily="18" charset="0"/>
              </a:rPr>
              <a:t>不要在没有仔细听扬声器的情况下引起演讲者的注意。</a:t>
            </a:r>
            <a:r>
              <a:rPr lang="en-US" sz="1800" dirty="0">
                <a:latin typeface="Times New Roman" pitchFamily="18" charset="0"/>
                <a:cs typeface="Times New Roman" pitchFamily="18" charset="0"/>
              </a:rPr>
              <a:t>
7. Do not reject a new idea for you just because it is new to you and looks dubious or you disagree with it. </a:t>
            </a:r>
            <a:r>
              <a:rPr lang="zh-CN" altLang="en-US" sz="1800" dirty="0">
                <a:latin typeface="Times New Roman" pitchFamily="18" charset="0"/>
                <a:cs typeface="Times New Roman" pitchFamily="18" charset="0"/>
              </a:rPr>
              <a:t>不要仅仅因为一个新想法对你而言是新的，看起来可疑或者你不同意它就拒绝它。</a:t>
            </a:r>
            <a:r>
              <a:rPr lang="en-US" sz="1800" dirty="0">
                <a:latin typeface="Times New Roman" pitchFamily="18" charset="0"/>
                <a:cs typeface="Times New Roman" pitchFamily="18" charset="0"/>
              </a:rPr>
              <a:t>
8. Don't ask too many questions at the same time. This suppresses the interlocutor and forces him to take a defensive position. </a:t>
            </a:r>
            <a:r>
              <a:rPr lang="en-US" altLang="zh-CN" sz="1800" dirty="0">
                <a:latin typeface="Times New Roman" pitchFamily="18" charset="0"/>
                <a:cs typeface="Times New Roman" pitchFamily="18" charset="0"/>
              </a:rPr>
              <a:t>.</a:t>
            </a:r>
            <a:r>
              <a:rPr lang="zh-CN" altLang="en-US" sz="1800" dirty="0">
                <a:latin typeface="Times New Roman" pitchFamily="18" charset="0"/>
                <a:cs typeface="Times New Roman" pitchFamily="18" charset="0"/>
              </a:rPr>
              <a:t>不要同时问太多问题。这压制了对话者，迫使他采取防御立场。</a:t>
            </a:r>
            <a:r>
              <a:rPr lang="en-US" sz="1800" dirty="0">
                <a:latin typeface="Times New Roman" pitchFamily="18" charset="0"/>
                <a:cs typeface="Times New Roman" pitchFamily="18" charset="0"/>
              </a:rPr>
              <a:t>
9. Don't give uninvited advice. First, establish what the interlocutor wants: to think together, to discuss the problem, or to get specific information. </a:t>
            </a:r>
            <a:r>
              <a:rPr lang="zh-CN" altLang="en-US" sz="1800" dirty="0">
                <a:latin typeface="Times New Roman" pitchFamily="18" charset="0"/>
                <a:cs typeface="Times New Roman" pitchFamily="18" charset="0"/>
              </a:rPr>
              <a:t>不要给不请自来的建议。首先，确定对话者想要的：共同思考、讨论问题或获取具体信息。</a:t>
            </a:r>
            <a:r>
              <a:rPr lang="en-US" sz="1800" dirty="0">
                <a:latin typeface="Times New Roman" pitchFamily="18" charset="0"/>
                <a:cs typeface="Times New Roman" pitchFamily="18" charset="0"/>
              </a:rPr>
              <a:t>
10.Don't jump to conclusions</a:t>
            </a:r>
            <a:r>
              <a:rPr lang="zh-CN" altLang="en-US" sz="1800" dirty="0">
                <a:latin typeface="Times New Roman" pitchFamily="18" charset="0"/>
                <a:cs typeface="Times New Roman" pitchFamily="18" charset="0"/>
              </a:rPr>
              <a:t>不要急于下结论</a:t>
            </a:r>
            <a:r>
              <a:rPr lang="en-US"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46079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4826"/>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53250" name="Заголовок 1"/>
          <p:cNvSpPr>
            <a:spLocks noGrp="1"/>
          </p:cNvSpPr>
          <p:nvPr>
            <p:ph type="title"/>
          </p:nvPr>
        </p:nvSpPr>
        <p:spPr/>
        <p:txBody>
          <a:bodyPr/>
          <a:lstStyle/>
          <a:p>
            <a:r>
              <a:rPr lang="en-US" dirty="0"/>
              <a:t>Reflection techniques</a:t>
            </a:r>
            <a:r>
              <a:rPr lang="ja-JP" altLang="en-US" dirty="0"/>
              <a:t>反射技术
</a:t>
            </a:r>
            <a:endParaRPr lang="ru-RU" dirty="0"/>
          </a:p>
        </p:txBody>
      </p:sp>
      <p:sp>
        <p:nvSpPr>
          <p:cNvPr id="53251" name="Содержимое 2"/>
          <p:cNvSpPr>
            <a:spLocks noGrp="1"/>
          </p:cNvSpPr>
          <p:nvPr>
            <p:ph idx="1"/>
          </p:nvPr>
        </p:nvSpPr>
        <p:spPr>
          <a:xfrm>
            <a:off x="506368" y="1535113"/>
            <a:ext cx="8191500" cy="4713287"/>
          </a:xfrm>
        </p:spPr>
        <p:txBody>
          <a:bodyPr/>
          <a:lstStyle/>
          <a:p>
            <a:r>
              <a:rPr lang="en-US" sz="2000" b="1" dirty="0"/>
              <a:t>Figuring out</a:t>
            </a:r>
            <a:r>
              <a:rPr lang="en-US" sz="2000" dirty="0"/>
              <a:t>, clarifying (to make sure of an accurate understanding of the feelings and thoughts of the interlocutor, the listener from time to time asks for additional explanations) </a:t>
            </a:r>
            <a:r>
              <a:rPr lang="zh-CN" altLang="en-US" sz="2000" dirty="0"/>
              <a:t>弄清楚，澄清（为了确保准确理解对话者的感受和想法，听众不时要求额外的解释）</a:t>
            </a:r>
            <a:r>
              <a:rPr lang="en-US" sz="2000" dirty="0"/>
              <a:t>
</a:t>
            </a:r>
            <a:r>
              <a:rPr lang="en-US" sz="2000" b="1" dirty="0"/>
              <a:t>Paraphrase</a:t>
            </a:r>
            <a:r>
              <a:rPr lang="en-US" sz="2000" dirty="0"/>
              <a:t> (the listener in his words briefly repeats the above the interlocutor just, highlighting and emphasizing the main ideas and accents in his opinion. </a:t>
            </a:r>
            <a:r>
              <a:rPr lang="zh-CN" altLang="en-US" sz="2000" dirty="0"/>
              <a:t>转述（听众用他的话简要地重复了上述对话者只是，突出和强调他眼中的主要思想和口音。</a:t>
            </a:r>
            <a:r>
              <a:rPr lang="en-US" sz="2000" dirty="0"/>
              <a:t>
</a:t>
            </a:r>
            <a:r>
              <a:rPr lang="en-US" sz="2000" b="1" dirty="0"/>
              <a:t>Reflection of feelings </a:t>
            </a:r>
            <a:r>
              <a:rPr lang="en-US" sz="2000" dirty="0"/>
              <a:t>(the listener informs his interlocutor about the impression he made during the communication) </a:t>
            </a:r>
            <a:r>
              <a:rPr lang="zh-CN" altLang="en-US" sz="2000" dirty="0"/>
              <a:t>感情的反映（听众告知对话者他在交流中留下的印象）</a:t>
            </a:r>
            <a:r>
              <a:rPr lang="en-US" sz="2000" dirty="0"/>
              <a:t>
</a:t>
            </a:r>
            <a:r>
              <a:rPr lang="en-US" sz="2000" b="1" dirty="0"/>
              <a:t>The development of thought </a:t>
            </a:r>
            <a:r>
              <a:rPr lang="en-US" sz="2000" dirty="0"/>
              <a:t>(the listener picks up and further promotes the course of the main thought of the interlocutor)</a:t>
            </a:r>
            <a:r>
              <a:rPr lang="zh-CN" altLang="en-US" sz="2000" dirty="0"/>
              <a:t> 思想的发展（倾听者拾起并进一步推动对话者主要思想的进程）</a:t>
            </a:r>
            <a:r>
              <a:rPr lang="en-US" sz="2000" dirty="0"/>
              <a:t>
</a:t>
            </a:r>
            <a:r>
              <a:rPr lang="zh-CN" altLang="en-US" sz="2000" b="1" dirty="0"/>
              <a:t>摘要（听众告诉您如何理解整个对话）</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r>
              <a:rPr lang="en-US" dirty="0"/>
              <a:t>Question</a:t>
            </a:r>
            <a:r>
              <a:rPr lang="ru-RU" dirty="0"/>
              <a:t> 3</a:t>
            </a:r>
          </a:p>
        </p:txBody>
      </p:sp>
      <p:sp>
        <p:nvSpPr>
          <p:cNvPr id="54275" name="Содержимое 2"/>
          <p:cNvSpPr>
            <a:spLocks noGrp="1"/>
          </p:cNvSpPr>
          <p:nvPr>
            <p:ph idx="1"/>
          </p:nvPr>
        </p:nvSpPr>
        <p:spPr>
          <a:xfrm>
            <a:off x="533400" y="821817"/>
            <a:ext cx="8191500" cy="590908"/>
          </a:xfrm>
        </p:spPr>
        <p:txBody>
          <a:bodyPr/>
          <a:lstStyle/>
          <a:p>
            <a:pPr>
              <a:buNone/>
            </a:pPr>
            <a:r>
              <a:rPr lang="ru-RU" dirty="0"/>
              <a:t>	</a:t>
            </a:r>
            <a:endParaRPr lang="en-US" b="1" dirty="0">
              <a:solidFill>
                <a:schemeClr val="tx2"/>
              </a:solidFill>
            </a:endParaRPr>
          </a:p>
          <a:p>
            <a:pPr eaLnBrk="1" hangingPunct="1">
              <a:buNone/>
            </a:pPr>
            <a:r>
              <a:rPr lang="en-US" b="1" dirty="0"/>
              <a:t>Conflict in the organization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2052" name="Picture 4">
            <a:extLst>
              <a:ext uri="{FF2B5EF4-FFF2-40B4-BE49-F238E27FC236}">
                <a16:creationId xmlns:a16="http://schemas.microsoft.com/office/drawing/2014/main" id="{21B696DE-21FB-45DA-A21E-483F85989B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22463"/>
            <a:ext cx="9144000" cy="491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357158" y="1113621"/>
            <a:ext cx="6400800" cy="487363"/>
          </a:xfrm>
        </p:spPr>
        <p:txBody>
          <a:bodyPr/>
          <a:lstStyle/>
          <a:p>
            <a:pPr eaLnBrk="1" hangingPunct="1"/>
            <a:r>
              <a:rPr lang="en-US" dirty="0"/>
              <a:t>The essence of organizational conflicts
</a:t>
            </a:r>
            <a:endParaRPr lang="ru-RU" dirty="0"/>
          </a:p>
        </p:txBody>
      </p:sp>
      <p:sp>
        <p:nvSpPr>
          <p:cNvPr id="55299" name="Содержимое 2"/>
          <p:cNvSpPr>
            <a:spLocks noGrp="1"/>
          </p:cNvSpPr>
          <p:nvPr>
            <p:ph idx="1"/>
          </p:nvPr>
        </p:nvSpPr>
        <p:spPr>
          <a:xfrm>
            <a:off x="304339" y="1772816"/>
            <a:ext cx="8535322" cy="4181475"/>
          </a:xfrm>
        </p:spPr>
        <p:txBody>
          <a:bodyPr/>
          <a:lstStyle/>
          <a:p>
            <a:pPr marL="0" algn="just" eaLnBrk="1" hangingPunct="1">
              <a:spcBef>
                <a:spcPts val="0"/>
              </a:spcBef>
            </a:pPr>
            <a:r>
              <a:rPr lang="en-US" b="1" dirty="0"/>
              <a:t>Conflict</a:t>
            </a:r>
            <a:r>
              <a:rPr lang="ru-RU" dirty="0"/>
              <a:t> – </a:t>
            </a:r>
            <a:r>
              <a:rPr lang="en-US" dirty="0"/>
              <a:t>it is a situation where the conscious conduct of one party (person, group, organization) is at odds with the interests of the other party</a:t>
            </a:r>
            <a:endParaRPr lang="ru-RU" dirty="0"/>
          </a:p>
          <a:p>
            <a:pPr marL="0" algn="just" eaLnBrk="1" hangingPunct="1">
              <a:spcBef>
                <a:spcPts val="0"/>
              </a:spcBef>
            </a:pPr>
            <a:r>
              <a:rPr lang="zh-CN" altLang="en-US" sz="1800" dirty="0"/>
              <a:t>冲突</a:t>
            </a:r>
            <a:r>
              <a:rPr lang="en-US" altLang="zh-CN" sz="1800" dirty="0"/>
              <a:t>——</a:t>
            </a:r>
            <a:r>
              <a:rPr lang="zh-CN" altLang="en-US" sz="1800" dirty="0"/>
              <a:t>一方（个人、团体、组织）的自觉行为与另一方的利益相悖。</a:t>
            </a:r>
            <a:endParaRPr lang="ru-RU" dirty="0"/>
          </a:p>
          <a:p>
            <a:pPr algn="just" eaLnBrk="1" hangingPunct="1"/>
            <a:r>
              <a:rPr lang="en-US" b="1" dirty="0"/>
              <a:t>Conflict</a:t>
            </a:r>
            <a:r>
              <a:rPr lang="ru-RU" dirty="0"/>
              <a:t> – </a:t>
            </a:r>
            <a:r>
              <a:rPr lang="en-US" dirty="0"/>
              <a:t>is the lack of agreement between two or more parties that may be specific persons or parties (M. </a:t>
            </a:r>
            <a:r>
              <a:rPr lang="en-US" dirty="0" err="1"/>
              <a:t>Mescon</a:t>
            </a:r>
            <a:r>
              <a:rPr lang="en-US" dirty="0"/>
              <a:t>)</a:t>
            </a:r>
            <a:r>
              <a:rPr lang="zh-CN" altLang="en-US" dirty="0"/>
              <a:t> </a:t>
            </a:r>
            <a:r>
              <a:rPr lang="zh-CN" altLang="en-US" sz="2000" dirty="0"/>
              <a:t>冲突</a:t>
            </a:r>
            <a:r>
              <a:rPr lang="en-US" altLang="zh-CN" sz="2000" dirty="0"/>
              <a:t>-</a:t>
            </a:r>
            <a:r>
              <a:rPr lang="zh-CN" altLang="en-US" sz="2000" dirty="0"/>
              <a:t>是两个或两个以上各方之间缺乏协议，可能是特定的人或当事人（</a:t>
            </a:r>
            <a:r>
              <a:rPr lang="en-US" altLang="zh-CN" sz="2000" dirty="0"/>
              <a:t>M.</a:t>
            </a:r>
            <a:r>
              <a:rPr lang="zh-CN" altLang="en-US" sz="2000" dirty="0"/>
              <a:t>梅斯康</a:t>
            </a:r>
            <a:r>
              <a:rPr lang="zh-CN" altLang="en-US" dirty="0"/>
              <a:t>）</a:t>
            </a:r>
            <a:r>
              <a:rPr lang="en-US" dirty="0"/>
              <a:t>
</a:t>
            </a:r>
            <a:r>
              <a:rPr lang="en-US" b="1" dirty="0"/>
              <a:t> Conflict-free</a:t>
            </a:r>
            <a:r>
              <a:rPr lang="ru-RU" b="1" dirty="0"/>
              <a:t> </a:t>
            </a:r>
            <a:r>
              <a:rPr lang="ru-RU" dirty="0"/>
              <a:t>– </a:t>
            </a:r>
            <a:r>
              <a:rPr lang="en-US" dirty="0"/>
              <a:t> indicator of the lack of new ideas, initiatives, etc.</a:t>
            </a:r>
            <a:r>
              <a:rPr lang="zh-CN" altLang="en-US" dirty="0"/>
              <a:t> </a:t>
            </a:r>
            <a:r>
              <a:rPr lang="zh-CN" altLang="en-US" sz="2400" dirty="0"/>
              <a:t>无冲突</a:t>
            </a:r>
            <a:r>
              <a:rPr lang="en-US" altLang="zh-CN" sz="2400" dirty="0"/>
              <a:t>–</a:t>
            </a:r>
            <a:r>
              <a:rPr lang="zh-CN" altLang="en-US" sz="2400" dirty="0"/>
              <a:t>缺乏新想法、新举措等的指标。</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00891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251520" y="756433"/>
            <a:ext cx="6400800" cy="487363"/>
          </a:xfrm>
        </p:spPr>
        <p:txBody>
          <a:bodyPr/>
          <a:lstStyle/>
          <a:p>
            <a:r>
              <a:rPr lang="en-US" dirty="0">
                <a:highlight>
                  <a:srgbClr val="FFFF00"/>
                </a:highlight>
              </a:rPr>
              <a:t>Conflict classification</a:t>
            </a:r>
            <a:r>
              <a:rPr lang="en-US" dirty="0"/>
              <a:t>
</a:t>
            </a:r>
            <a:endParaRPr lang="ru-RU" dirty="0"/>
          </a:p>
        </p:txBody>
      </p:sp>
      <p:sp>
        <p:nvSpPr>
          <p:cNvPr id="56323" name="Содержимое 2"/>
          <p:cNvSpPr>
            <a:spLocks noGrp="1"/>
          </p:cNvSpPr>
          <p:nvPr>
            <p:ph idx="1"/>
          </p:nvPr>
        </p:nvSpPr>
        <p:spPr>
          <a:xfrm>
            <a:off x="533400" y="1428750"/>
            <a:ext cx="8467725" cy="4713288"/>
          </a:xfrm>
        </p:spPr>
        <p:txBody>
          <a:bodyPr/>
          <a:lstStyle/>
          <a:p>
            <a:pPr algn="just"/>
            <a:r>
              <a:rPr lang="en-US" sz="2200" dirty="0"/>
              <a:t>As a result of the action (constructive, unconstructive)</a:t>
            </a:r>
            <a:r>
              <a:rPr lang="zh-CN" altLang="en-US" sz="1800" dirty="0"/>
              <a:t> </a:t>
            </a:r>
            <a:endParaRPr lang="ru-RU" altLang="zh-CN" sz="1800" dirty="0"/>
          </a:p>
          <a:p>
            <a:pPr algn="just"/>
            <a:r>
              <a:rPr lang="zh-CN" altLang="en-US" sz="1800" dirty="0"/>
              <a:t>作为行动的结果（建设性的、非建设性的）</a:t>
            </a:r>
            <a:r>
              <a:rPr lang="en-US" sz="2200" dirty="0"/>
              <a:t>
 By source of occurrence</a:t>
            </a:r>
            <a:r>
              <a:rPr lang="ru-RU" sz="2200" dirty="0"/>
              <a:t> </a:t>
            </a:r>
            <a:r>
              <a:rPr lang="en-US" sz="2200" dirty="0"/>
              <a:t>(objectively conditioned, subjectively conditioned)</a:t>
            </a:r>
            <a:r>
              <a:rPr lang="zh-CN" altLang="en-US" sz="1800" dirty="0"/>
              <a:t> 按发生来源（客观条件，主观条件）</a:t>
            </a:r>
            <a:r>
              <a:rPr lang="en-US" sz="2200" dirty="0"/>
              <a:t>
By nature of occurrence (social, organizational, emotional)</a:t>
            </a:r>
            <a:endParaRPr lang="ru-RU" sz="2200" dirty="0"/>
          </a:p>
          <a:p>
            <a:pPr algn="just"/>
            <a:r>
              <a:rPr lang="zh-CN" altLang="en-US" sz="2200" dirty="0"/>
              <a:t> </a:t>
            </a:r>
            <a:r>
              <a:rPr lang="zh-CN" altLang="en-US" sz="2000" dirty="0"/>
              <a:t>按发生的性质（社会、组织、情感）</a:t>
            </a:r>
            <a:r>
              <a:rPr lang="en-US" sz="2200" dirty="0"/>
              <a:t>
In the direction of impact (vertical, horizontal)</a:t>
            </a:r>
            <a:r>
              <a:rPr lang="zh-CN" altLang="en-US" sz="2000" dirty="0"/>
              <a:t> 在冲击方向（垂直、水平）</a:t>
            </a:r>
            <a:r>
              <a:rPr lang="en-US" sz="2200" dirty="0"/>
              <a:t>
By degree of severity (open, hidden)</a:t>
            </a:r>
            <a:r>
              <a:rPr lang="zh-CN" altLang="en-US" sz="2200" dirty="0"/>
              <a:t> 按严重程度（打开、隐藏）</a:t>
            </a:r>
            <a:r>
              <a:rPr lang="en-US" sz="2200" dirty="0"/>
              <a:t>
By the way of permission (antagonistic, compromise)</a:t>
            </a:r>
            <a:r>
              <a:rPr lang="zh-CN" altLang="en-US" sz="1800" dirty="0"/>
              <a:t> 以许可的方式（对抗、妥协）</a:t>
            </a:r>
            <a:r>
              <a:rPr lang="en-US" sz="2200" dirty="0"/>
              <a:t>
By the number of participants (intrapersonal, interpersonal, conflict between personality and group, intergroup)</a:t>
            </a:r>
            <a:r>
              <a:rPr lang="zh-CN" altLang="en-US" sz="2000" dirty="0"/>
              <a:t> 按参与者人数（人际、人际、个性与群体之间的冲突、群体间）</a:t>
            </a:r>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defRPr/>
            </a:pPr>
            <a:r>
              <a:rPr lang="en-US" dirty="0"/>
              <a:t>Mobbing</a:t>
            </a:r>
            <a:r>
              <a:rPr lang="ru-RU" dirty="0"/>
              <a:t>  - </a:t>
            </a:r>
            <a:r>
              <a:rPr lang="en-US" dirty="0"/>
              <a:t>form of hidden conflict</a:t>
            </a:r>
            <a:r>
              <a:rPr lang="ru-RU" dirty="0"/>
              <a:t>. </a:t>
            </a:r>
            <a:r>
              <a:rPr lang="zh-CN" altLang="en-US" sz="2000" dirty="0"/>
              <a:t>围攻 </a:t>
            </a:r>
            <a:r>
              <a:rPr lang="en-US" altLang="zh-CN" sz="2000" dirty="0"/>
              <a:t>- </a:t>
            </a:r>
            <a:r>
              <a:rPr lang="zh-CN" altLang="en-US" sz="2000" dirty="0"/>
              <a:t>隐藏冲突的形式。
</a:t>
            </a:r>
            <a:endParaRPr lang="ru-RU" dirty="0"/>
          </a:p>
          <a:p>
            <a:pPr>
              <a:defRPr/>
            </a:pPr>
            <a:r>
              <a:rPr lang="en-US" dirty="0"/>
              <a:t>Mobbing</a:t>
            </a:r>
            <a:r>
              <a:rPr lang="ru-RU" dirty="0"/>
              <a:t> – </a:t>
            </a:r>
            <a:r>
              <a:rPr lang="en-US" dirty="0"/>
              <a:t>targeted harassment or unfair treatment of an employee by a colleague or supervisor</a:t>
            </a:r>
            <a:r>
              <a:rPr lang="ru-RU" dirty="0"/>
              <a:t> </a:t>
            </a:r>
            <a:r>
              <a:rPr lang="zh-CN" altLang="en-US" sz="2000" dirty="0"/>
              <a:t>骚扰</a:t>
            </a:r>
            <a:r>
              <a:rPr lang="en-US" altLang="zh-CN" sz="2000" dirty="0"/>
              <a:t>-</a:t>
            </a:r>
            <a:r>
              <a:rPr lang="zh-CN" altLang="en-US" sz="2000" dirty="0"/>
              <a:t>同事或主管对员工的骚扰或不公平待遇</a:t>
            </a:r>
            <a:endParaRPr lang="ru-RU" dirty="0"/>
          </a:p>
          <a:p>
            <a:pPr>
              <a:defRPr/>
            </a:pPr>
            <a:r>
              <a:rPr lang="en-US" dirty="0"/>
              <a:t>Mobbing</a:t>
            </a:r>
            <a:r>
              <a:rPr lang="ru-RU" dirty="0"/>
              <a:t> – </a:t>
            </a:r>
            <a:r>
              <a:rPr lang="en-US" dirty="0"/>
              <a:t>organization's problem, threat to its survival</a:t>
            </a:r>
            <a:r>
              <a:rPr lang="zh-CN" altLang="en-US" sz="2400" dirty="0"/>
              <a:t>围攻</a:t>
            </a:r>
            <a:r>
              <a:rPr lang="en-US" altLang="zh-CN" sz="2400" dirty="0"/>
              <a:t>–</a:t>
            </a:r>
            <a:r>
              <a:rPr lang="zh-CN" altLang="en-US" sz="2400" dirty="0"/>
              <a:t>组织的问题，对其生存的威胁</a:t>
            </a:r>
            <a:endParaRPr lang="ru-RU" dirty="0"/>
          </a:p>
          <a:p>
            <a:pPr>
              <a:defRPr/>
            </a:pPr>
            <a:r>
              <a:rPr lang="en-US" dirty="0"/>
              <a:t>Types of mobbing</a:t>
            </a:r>
            <a:r>
              <a:rPr lang="ru-RU" dirty="0"/>
              <a:t>:</a:t>
            </a:r>
            <a:r>
              <a:rPr lang="ja-JP" altLang="en-US" dirty="0"/>
              <a:t>围攻类型：</a:t>
            </a:r>
            <a:endParaRPr lang="ru-RU" dirty="0"/>
          </a:p>
          <a:p>
            <a:pPr marL="514350" indent="-514350">
              <a:buFont typeface="+mj-lt"/>
              <a:buAutoNum type="arabicPeriod"/>
              <a:defRPr/>
            </a:pPr>
            <a:r>
              <a:rPr lang="en-US" dirty="0"/>
              <a:t>Horizontal or vertical</a:t>
            </a:r>
            <a:r>
              <a:rPr lang="ru-RU" dirty="0"/>
              <a:t> </a:t>
            </a:r>
            <a:r>
              <a:rPr lang="ja-JP" altLang="en-US" dirty="0"/>
              <a:t>水平或垂直</a:t>
            </a:r>
            <a:r>
              <a:rPr lang="en-US" dirty="0"/>
              <a:t>
Open or latent</a:t>
            </a:r>
            <a:r>
              <a:rPr lang="ru-RU" dirty="0"/>
              <a:t> </a:t>
            </a:r>
            <a:r>
              <a:rPr lang="ja-JP" altLang="en-US" dirty="0"/>
              <a:t>打开或潜伏</a:t>
            </a:r>
            <a:endParaRPr lang="ru-RU" dirty="0"/>
          </a:p>
        </p:txBody>
      </p:sp>
      <p:sp>
        <p:nvSpPr>
          <p:cNvPr id="57348" name="Заголовок 1"/>
          <p:cNvSpPr>
            <a:spLocks noGrp="1"/>
          </p:cNvSpPr>
          <p:nvPr>
            <p:ph type="title"/>
          </p:nvPr>
        </p:nvSpPr>
        <p:spPr>
          <a:xfrm>
            <a:off x="885825" y="609600"/>
            <a:ext cx="6115050" cy="487363"/>
          </a:xfrm>
        </p:spPr>
        <p:txBody>
          <a:bodyPr/>
          <a:lstStyle/>
          <a:p>
            <a:r>
              <a:rPr lang="en-US" dirty="0"/>
              <a:t>Mobbing</a:t>
            </a:r>
            <a:r>
              <a:rPr lang="ru-RU" dirty="0"/>
              <a:t>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pPr eaLnBrk="1" hangingPunct="1"/>
            <a:r>
              <a:rPr lang="en-US" dirty="0"/>
              <a:t>Concept 
</a:t>
            </a:r>
            <a:endParaRPr lang="ru-RU" dirty="0"/>
          </a:p>
        </p:txBody>
      </p:sp>
      <p:sp>
        <p:nvSpPr>
          <p:cNvPr id="58371" name="Содержимое 2"/>
          <p:cNvSpPr>
            <a:spLocks noGrp="1"/>
          </p:cNvSpPr>
          <p:nvPr>
            <p:ph idx="1"/>
          </p:nvPr>
        </p:nvSpPr>
        <p:spPr/>
        <p:txBody>
          <a:bodyPr/>
          <a:lstStyle/>
          <a:p>
            <a:pPr algn="just" eaLnBrk="1" hangingPunct="1"/>
            <a:r>
              <a:rPr lang="en-US" b="1" dirty="0"/>
              <a:t>Conflict management </a:t>
            </a:r>
            <a:r>
              <a:rPr lang="ru-RU" dirty="0"/>
              <a:t>– </a:t>
            </a:r>
            <a:r>
              <a:rPr lang="en-US" dirty="0"/>
              <a:t>targeted actions to eliminate (minimize) the causes of the conflict, either, if this is not possible, correcting the behavior of the participants in the conflict, or, with sufficient qualifications of the head of the unit, maintaining the level of conflict within controlled limits to ensure the necessary level of efficiency of the organization.</a:t>
            </a:r>
            <a:r>
              <a:rPr lang="zh-CN" altLang="en-US" sz="2000" dirty="0"/>
              <a:t> 冲突管理</a:t>
            </a:r>
            <a:r>
              <a:rPr lang="en-US" altLang="zh-CN" sz="2000" dirty="0"/>
              <a:t>——</a:t>
            </a:r>
            <a:r>
              <a:rPr lang="zh-CN" altLang="en-US" sz="2000" dirty="0"/>
              <a:t>有针对性地采取行动消除（尽量减少）冲突的原因，如果不可能，纠正冲突参与者的行为，或者，在单位负责人的充分资格下，将冲突水平维持在受控的限度内，以确保组织必要的效率水平。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3" action="ppaction://hlinksldjump"/>
              </a:rPr>
              <a:t> </a:t>
            </a:r>
            <a:r>
              <a:rPr lang="en-US" sz="2400" dirty="0">
                <a:hlinkClick r:id="rId3" action="ppaction://hlinksldjump"/>
              </a:rPr>
              <a:t>process</a:t>
            </a:r>
            <a:r>
              <a:rPr lang="ru-RU" sz="2400" dirty="0">
                <a:hlinkClick r:id="rId3"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rId4" action="ppaction://hlinksldjump"/>
              </a:rPr>
              <a:t>Conflict </a:t>
            </a:r>
            <a:r>
              <a:rPr lang="ru-RU" sz="2400" dirty="0">
                <a:hlinkClick r:id="rId4" action="ppaction://hlinksldjump"/>
              </a:rPr>
              <a:t> </a:t>
            </a:r>
            <a:r>
              <a:rPr lang="en-US" sz="2400" dirty="0">
                <a:hlinkClick r:id="rId4" action="ppaction://hlinksldjump"/>
              </a:rPr>
              <a:t>in the </a:t>
            </a:r>
            <a:r>
              <a:rPr lang="en-US" sz="2400" dirty="0" err="1">
                <a:hlinkClick r:id="rId4" action="ppaction://hlinksldjump"/>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r>
              <a:rPr lang="en-US" dirty="0"/>
              <a:t>Conflict model</a:t>
            </a:r>
            <a:r>
              <a:rPr lang="ru-RU" dirty="0"/>
              <a:t> </a:t>
            </a:r>
            <a:r>
              <a:rPr lang="ja-JP" altLang="en-US" dirty="0"/>
              <a:t>冲突模型</a:t>
            </a:r>
            <a:r>
              <a:rPr lang="en-US" dirty="0"/>
              <a:t>
</a:t>
            </a:r>
            <a:endParaRPr lang="ru-RU" dirty="0"/>
          </a:p>
        </p:txBody>
      </p:sp>
      <p:grpSp>
        <p:nvGrpSpPr>
          <p:cNvPr id="59396" name="Group 2"/>
          <p:cNvGrpSpPr>
            <a:grpSpLocks/>
          </p:cNvGrpSpPr>
          <p:nvPr/>
        </p:nvGrpSpPr>
        <p:grpSpPr bwMode="auto">
          <a:xfrm>
            <a:off x="1000125" y="1285875"/>
            <a:ext cx="7000875" cy="5253038"/>
            <a:chOff x="2629" y="1557"/>
            <a:chExt cx="7317" cy="8272"/>
          </a:xfrm>
        </p:grpSpPr>
        <p:sp>
          <p:nvSpPr>
            <p:cNvPr id="59397" name="Text Box 3"/>
            <p:cNvSpPr txBox="1">
              <a:spLocks noChangeArrowheads="1"/>
            </p:cNvSpPr>
            <p:nvPr/>
          </p:nvSpPr>
          <p:spPr bwMode="auto">
            <a:xfrm>
              <a:off x="3834" y="1557"/>
              <a:ext cx="4186" cy="77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Management situation</a:t>
              </a:r>
              <a:r>
                <a:rPr lang="ru-RU" sz="1600" b="1" dirty="0">
                  <a:latin typeface="Calibri" pitchFamily="34" charset="0"/>
                </a:rPr>
                <a:t> </a:t>
              </a:r>
              <a:r>
                <a:rPr lang="ja-JP" altLang="en-US" sz="1600" b="1" dirty="0">
                  <a:latin typeface="Calibri" pitchFamily="34" charset="0"/>
                </a:rPr>
                <a:t>管理情况</a:t>
              </a:r>
              <a:r>
                <a:rPr lang="en-US" sz="1600" b="1" dirty="0">
                  <a:latin typeface="Calibri" pitchFamily="34" charset="0"/>
                </a:rPr>
                <a:t>
</a:t>
              </a:r>
              <a:endParaRPr lang="ru-RU" b="1" dirty="0"/>
            </a:p>
          </p:txBody>
        </p:sp>
        <p:sp>
          <p:nvSpPr>
            <p:cNvPr id="59398" name="Text Box 4"/>
            <p:cNvSpPr txBox="1">
              <a:spLocks noChangeArrowheads="1"/>
            </p:cNvSpPr>
            <p:nvPr/>
          </p:nvSpPr>
          <p:spPr bwMode="auto">
            <a:xfrm>
              <a:off x="3834" y="3064"/>
              <a:ext cx="4186" cy="687"/>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Sources of conflict</a:t>
              </a:r>
              <a:r>
                <a:rPr lang="ru-RU" sz="1600" b="1" dirty="0">
                  <a:latin typeface="Calibri" pitchFamily="34" charset="0"/>
                </a:rPr>
                <a:t> </a:t>
              </a:r>
              <a:r>
                <a:rPr lang="ja-JP" altLang="en-US" sz="1600" b="1" dirty="0">
                  <a:latin typeface="Calibri" pitchFamily="34" charset="0"/>
                </a:rPr>
                <a:t>冲突源
</a:t>
              </a:r>
              <a:r>
                <a:rPr lang="en-US" sz="1600" b="1" dirty="0">
                  <a:latin typeface="Calibri" pitchFamily="34" charset="0"/>
                </a:rPr>
                <a:t>
</a:t>
              </a:r>
              <a:endParaRPr lang="ru-RU" b="1" dirty="0"/>
            </a:p>
          </p:txBody>
        </p:sp>
        <p:sp>
          <p:nvSpPr>
            <p:cNvPr id="59399" name="Text Box 5"/>
            <p:cNvSpPr txBox="1">
              <a:spLocks noChangeArrowheads="1"/>
            </p:cNvSpPr>
            <p:nvPr/>
          </p:nvSpPr>
          <p:spPr bwMode="auto">
            <a:xfrm>
              <a:off x="3834" y="4437"/>
              <a:ext cx="4186" cy="6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The possibility of conflict escalating</a:t>
              </a:r>
              <a:r>
                <a:rPr lang="ru-RU" sz="1600" b="1" dirty="0">
                  <a:latin typeface="Calibri" pitchFamily="34" charset="0"/>
                </a:rPr>
                <a:t> </a:t>
              </a:r>
              <a:r>
                <a:rPr lang="en-US" sz="1600" b="1" dirty="0">
                  <a:latin typeface="Calibri" pitchFamily="34" charset="0"/>
                </a:rPr>
                <a:t>
</a:t>
              </a:r>
              <a:endParaRPr lang="ru-RU" b="1" dirty="0"/>
            </a:p>
          </p:txBody>
        </p:sp>
        <p:sp>
          <p:nvSpPr>
            <p:cNvPr id="59400" name="Text Box 6"/>
            <p:cNvSpPr txBox="1">
              <a:spLocks noChangeArrowheads="1"/>
            </p:cNvSpPr>
            <p:nvPr/>
          </p:nvSpPr>
          <p:spPr bwMode="auto">
            <a:xfrm>
              <a:off x="2629" y="5777"/>
              <a:ext cx="7317" cy="703"/>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Reaction to the situation</a:t>
              </a:r>
              <a:r>
                <a:rPr lang="ru-RU" sz="1600" b="1" dirty="0">
                  <a:latin typeface="Calibri" pitchFamily="34" charset="0"/>
                </a:rPr>
                <a:t> </a:t>
              </a:r>
              <a:r>
                <a:rPr lang="zh-CN" altLang="en-US" sz="1600" b="1" dirty="0">
                  <a:latin typeface="Calibri" pitchFamily="34" charset="0"/>
                </a:rPr>
                <a:t>对局势的反应</a:t>
              </a:r>
              <a:r>
                <a:rPr lang="en-US" sz="1600" b="1" dirty="0">
                  <a:latin typeface="Calibri" pitchFamily="34" charset="0"/>
                </a:rPr>
                <a:t>
</a:t>
              </a:r>
              <a:endParaRPr lang="ru-RU" b="1" dirty="0"/>
            </a:p>
          </p:txBody>
        </p:sp>
        <p:sp>
          <p:nvSpPr>
            <p:cNvPr id="59401" name="Text Box 7"/>
            <p:cNvSpPr txBox="1">
              <a:spLocks noChangeArrowheads="1"/>
            </p:cNvSpPr>
            <p:nvPr/>
          </p:nvSpPr>
          <p:spPr bwMode="auto">
            <a:xfrm>
              <a:off x="2629" y="6480"/>
              <a:ext cx="3332" cy="687"/>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Conflict takes place</a:t>
              </a:r>
              <a:r>
                <a:rPr lang="ru-RU" sz="1600" b="1" dirty="0">
                  <a:latin typeface="Calibri" pitchFamily="34" charset="0"/>
                </a:rPr>
                <a:t> </a:t>
              </a:r>
              <a:r>
                <a:rPr lang="ja-JP" altLang="en-US" sz="1600" b="1" dirty="0">
                  <a:latin typeface="Calibri" pitchFamily="34" charset="0"/>
                </a:rPr>
                <a:t>冲突发生</a:t>
              </a:r>
              <a:r>
                <a:rPr lang="en-US" sz="1600" b="1" dirty="0">
                  <a:latin typeface="Calibri" pitchFamily="34" charset="0"/>
                </a:rPr>
                <a:t>
</a:t>
              </a:r>
              <a:endParaRPr lang="ru-RU" b="1" dirty="0"/>
            </a:p>
          </p:txBody>
        </p:sp>
        <p:sp>
          <p:nvSpPr>
            <p:cNvPr id="59402" name="Text Box 8"/>
            <p:cNvSpPr txBox="1">
              <a:spLocks noChangeArrowheads="1"/>
            </p:cNvSpPr>
            <p:nvPr/>
          </p:nvSpPr>
          <p:spPr bwMode="auto">
            <a:xfrm>
              <a:off x="5961" y="6480"/>
              <a:ext cx="3985" cy="687"/>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Conflict does not occur</a:t>
              </a:r>
              <a:r>
                <a:rPr lang="ru-RU" sz="1600" b="1" dirty="0">
                  <a:latin typeface="Calibri" pitchFamily="34" charset="0"/>
                </a:rPr>
                <a:t> </a:t>
              </a:r>
              <a:r>
                <a:rPr lang="zh-CN" altLang="en-US" sz="1600" b="1" dirty="0">
                  <a:latin typeface="Calibri" pitchFamily="34" charset="0"/>
                </a:rPr>
                <a:t>冲突不会发生</a:t>
              </a:r>
              <a:r>
                <a:rPr lang="en-US" sz="1600" b="1" dirty="0">
                  <a:latin typeface="Calibri" pitchFamily="34" charset="0"/>
                </a:rPr>
                <a:t>
</a:t>
              </a:r>
              <a:endParaRPr lang="ru-RU" b="1" dirty="0"/>
            </a:p>
          </p:txBody>
        </p:sp>
        <p:sp>
          <p:nvSpPr>
            <p:cNvPr id="59403" name="Text Box 9"/>
            <p:cNvSpPr txBox="1">
              <a:spLocks noChangeArrowheads="1"/>
            </p:cNvSpPr>
            <p:nvPr/>
          </p:nvSpPr>
          <p:spPr bwMode="auto">
            <a:xfrm>
              <a:off x="3935" y="7903"/>
              <a:ext cx="4085" cy="586"/>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Conflict Management</a:t>
              </a:r>
              <a:r>
                <a:rPr lang="ru-RU" sz="1600" b="1" dirty="0">
                  <a:latin typeface="Calibri" pitchFamily="34" charset="0"/>
                </a:rPr>
                <a:t> </a:t>
              </a:r>
              <a:r>
                <a:rPr lang="ja-JP" altLang="en-US" sz="1600" b="1" dirty="0">
                  <a:latin typeface="Calibri" pitchFamily="34" charset="0"/>
                </a:rPr>
                <a:t>冲突管理
</a:t>
              </a:r>
              <a:r>
                <a:rPr lang="ru-RU" sz="1600" b="1" dirty="0">
                  <a:latin typeface="Calibri" pitchFamily="34" charset="0"/>
                </a:rPr>
                <a:t> </a:t>
              </a:r>
              <a:r>
                <a:rPr lang="en-US" sz="1600" b="1" dirty="0">
                  <a:latin typeface="Calibri" pitchFamily="34" charset="0"/>
                </a:rPr>
                <a:t>
</a:t>
              </a:r>
              <a:endParaRPr lang="ru-RU" b="1" dirty="0"/>
            </a:p>
          </p:txBody>
        </p:sp>
        <p:sp>
          <p:nvSpPr>
            <p:cNvPr id="59404" name="Text Box 10"/>
            <p:cNvSpPr txBox="1">
              <a:spLocks noChangeArrowheads="1"/>
            </p:cNvSpPr>
            <p:nvPr/>
          </p:nvSpPr>
          <p:spPr bwMode="auto">
            <a:xfrm>
              <a:off x="3131" y="9243"/>
              <a:ext cx="5693" cy="586"/>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Functional and dysfunctional effects</a:t>
              </a:r>
              <a:r>
                <a:rPr lang="ru-RU" sz="1600" b="1" dirty="0">
                  <a:latin typeface="Calibri" pitchFamily="34" charset="0"/>
                </a:rPr>
                <a:t> </a:t>
              </a:r>
              <a:r>
                <a:rPr lang="zh-CN" altLang="en-US" sz="1400" b="1" dirty="0">
                  <a:latin typeface="Calibri" pitchFamily="34" charset="0"/>
                </a:rPr>
                <a:t>功能和功能失调的影响</a:t>
              </a:r>
              <a:r>
                <a:rPr lang="en-US" sz="1600" b="1" dirty="0">
                  <a:latin typeface="Calibri" pitchFamily="34" charset="0"/>
                </a:rPr>
                <a:t>
</a:t>
              </a:r>
              <a:endParaRPr lang="ru-RU" b="1" dirty="0"/>
            </a:p>
          </p:txBody>
        </p:sp>
        <p:sp>
          <p:nvSpPr>
            <p:cNvPr id="59405" name="AutoShape 11"/>
            <p:cNvSpPr>
              <a:spLocks noChangeArrowheads="1"/>
            </p:cNvSpPr>
            <p:nvPr/>
          </p:nvSpPr>
          <p:spPr bwMode="auto">
            <a:xfrm>
              <a:off x="5414" y="7312"/>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6" name="AutoShape 12"/>
            <p:cNvSpPr>
              <a:spLocks noChangeArrowheads="1"/>
            </p:cNvSpPr>
            <p:nvPr/>
          </p:nvSpPr>
          <p:spPr bwMode="auto">
            <a:xfrm>
              <a:off x="5414" y="8657"/>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7" name="AutoShape 13"/>
            <p:cNvSpPr>
              <a:spLocks noChangeArrowheads="1"/>
            </p:cNvSpPr>
            <p:nvPr/>
          </p:nvSpPr>
          <p:spPr bwMode="auto">
            <a:xfrm>
              <a:off x="5414" y="5229"/>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8" name="AutoShape 14"/>
            <p:cNvSpPr>
              <a:spLocks noChangeArrowheads="1"/>
            </p:cNvSpPr>
            <p:nvPr/>
          </p:nvSpPr>
          <p:spPr bwMode="auto">
            <a:xfrm>
              <a:off x="5291" y="2461"/>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9" name="AutoShape 15"/>
            <p:cNvSpPr>
              <a:spLocks noChangeArrowheads="1"/>
            </p:cNvSpPr>
            <p:nvPr/>
          </p:nvSpPr>
          <p:spPr bwMode="auto">
            <a:xfrm>
              <a:off x="5291" y="3839"/>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grpSp>
      <p:sp>
        <p:nvSpPr>
          <p:cNvPr id="18" name="Прямоугольник 17"/>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 name="Прямоугольник 1">
            <a:extLst>
              <a:ext uri="{FF2B5EF4-FFF2-40B4-BE49-F238E27FC236}">
                <a16:creationId xmlns:a16="http://schemas.microsoft.com/office/drawing/2014/main" id="{FA4F7FE2-9281-451D-B722-A0A3617A9A64}"/>
              </a:ext>
            </a:extLst>
          </p:cNvPr>
          <p:cNvSpPr/>
          <p:nvPr/>
        </p:nvSpPr>
        <p:spPr>
          <a:xfrm>
            <a:off x="6158211" y="3110867"/>
            <a:ext cx="2031325" cy="369332"/>
          </a:xfrm>
          <a:prstGeom prst="rect">
            <a:avLst/>
          </a:prstGeom>
        </p:spPr>
        <p:txBody>
          <a:bodyPr wrap="none">
            <a:spAutoFit/>
          </a:bodyPr>
          <a:lstStyle/>
          <a:p>
            <a:r>
              <a:rPr lang="ru-RU" b="1" dirty="0" err="1"/>
              <a:t>冲突升级的可能性</a:t>
            </a:r>
            <a:endParaRPr lang="ru-RU" b="1" dirty="0"/>
          </a:p>
        </p:txBody>
      </p:sp>
    </p:spTree>
    <p:extLst>
      <p:ext uri="{BB962C8B-B14F-4D97-AF65-F5344CB8AC3E}">
        <p14:creationId xmlns:p14="http://schemas.microsoft.com/office/powerpoint/2010/main" val="203554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522911" y="756433"/>
            <a:ext cx="6400800" cy="487363"/>
          </a:xfrm>
        </p:spPr>
        <p:txBody>
          <a:bodyPr/>
          <a:lstStyle/>
          <a:p>
            <a:r>
              <a:rPr lang="en-US" dirty="0"/>
              <a:t>Aftermath of the conflict</a:t>
            </a:r>
            <a:br>
              <a:rPr lang="ru-RU" dirty="0"/>
            </a:br>
            <a:r>
              <a:rPr lang="ja-JP" altLang="en-US" dirty="0"/>
              <a:t>冲突后遗症
</a:t>
            </a:r>
            <a:r>
              <a:rPr lang="en-US" dirty="0"/>
              <a:t>
</a:t>
            </a:r>
            <a:endParaRPr lang="ru-RU" dirty="0"/>
          </a:p>
        </p:txBody>
      </p:sp>
      <p:sp>
        <p:nvSpPr>
          <p:cNvPr id="3" name="Содержимое 2"/>
          <p:cNvSpPr>
            <a:spLocks noGrp="1"/>
          </p:cNvSpPr>
          <p:nvPr>
            <p:ph idx="1"/>
          </p:nvPr>
        </p:nvSpPr>
        <p:spPr>
          <a:xfrm>
            <a:off x="179512" y="1000114"/>
            <a:ext cx="8856984" cy="4713288"/>
          </a:xfrm>
        </p:spPr>
        <p:txBody>
          <a:bodyPr/>
          <a:lstStyle/>
          <a:p>
            <a:pPr>
              <a:defRPr/>
            </a:pPr>
            <a:r>
              <a:rPr lang="en-US" sz="2400" b="1" dirty="0">
                <a:solidFill>
                  <a:srgbClr val="FF0000"/>
                </a:solidFill>
              </a:rPr>
              <a:t>Functional implications </a:t>
            </a:r>
            <a:r>
              <a:rPr lang="ru-RU" sz="2000" dirty="0"/>
              <a:t>(</a:t>
            </a:r>
            <a:r>
              <a:rPr lang="en-US" sz="2000" dirty="0"/>
              <a:t>positive effects</a:t>
            </a:r>
            <a:r>
              <a:rPr lang="ru-RU" sz="2000" dirty="0"/>
              <a:t>): </a:t>
            </a:r>
            <a:endParaRPr lang="ru-RU" sz="1400" dirty="0"/>
          </a:p>
          <a:p>
            <a:pPr>
              <a:defRPr/>
            </a:pPr>
            <a:r>
              <a:rPr lang="zh-CN" altLang="en-US" sz="2000" b="1" dirty="0"/>
              <a:t>功能影响（积极影响）：</a:t>
            </a:r>
            <a:endParaRPr lang="ru-RU" sz="2000" dirty="0"/>
          </a:p>
          <a:p>
            <a:pPr marL="457200" indent="-457200">
              <a:buFont typeface="+mj-lt"/>
              <a:buAutoNum type="arabicPeriod"/>
              <a:defRPr/>
            </a:pPr>
            <a:r>
              <a:rPr lang="en-US" sz="2000" dirty="0"/>
              <a:t>Minimizing antagonism, hostility.</a:t>
            </a:r>
            <a:r>
              <a:rPr lang="zh-CN" altLang="en-US" sz="2000" dirty="0"/>
              <a:t> 尽量减少对抗和敌意。</a:t>
            </a:r>
            <a:r>
              <a:rPr lang="en-US" sz="2000" dirty="0"/>
              <a:t>
Position to cooperate.</a:t>
            </a:r>
            <a:r>
              <a:rPr lang="ja-JP" altLang="en-US" sz="2000" dirty="0"/>
              <a:t> 合作立场。</a:t>
            </a:r>
            <a:r>
              <a:rPr lang="en-US" sz="2000" dirty="0"/>
              <a:t>
Overcoming grouping.</a:t>
            </a:r>
            <a:r>
              <a:rPr lang="ru-RU" sz="2000" dirty="0"/>
              <a:t> </a:t>
            </a:r>
            <a:r>
              <a:rPr lang="ja-JP" altLang="en-US" sz="2000" dirty="0"/>
              <a:t>克服分组。</a:t>
            </a:r>
            <a:r>
              <a:rPr lang="en-US" sz="2000" dirty="0"/>
              <a:t>	</a:t>
            </a:r>
            <a:r>
              <a:rPr lang="ru-RU" sz="2000" dirty="0"/>
              <a:t> </a:t>
            </a:r>
          </a:p>
          <a:p>
            <a:pPr>
              <a:defRPr/>
            </a:pPr>
            <a:r>
              <a:rPr lang="en-US" sz="2400" b="1" dirty="0">
                <a:solidFill>
                  <a:srgbClr val="FF0000"/>
                </a:solidFill>
              </a:rPr>
              <a:t>Dysfunctional effects</a:t>
            </a:r>
            <a:r>
              <a:rPr lang="ru-RU" sz="2000" dirty="0"/>
              <a:t>: </a:t>
            </a:r>
            <a:r>
              <a:rPr lang="zh-CN" altLang="en-US" sz="2000" dirty="0"/>
              <a:t>功能失调的影响：</a:t>
            </a:r>
            <a:endParaRPr lang="ru-RU" sz="2000" dirty="0"/>
          </a:p>
          <a:p>
            <a:pPr marL="457200" indent="-457200">
              <a:buFont typeface="+mj-lt"/>
              <a:buAutoNum type="arabicPeriod"/>
              <a:defRPr/>
            </a:pPr>
            <a:r>
              <a:rPr lang="en-US" sz="2000" dirty="0"/>
              <a:t>Dissatisfaction</a:t>
            </a:r>
            <a:r>
              <a:rPr lang="ru-RU" sz="2000" dirty="0"/>
              <a:t>.</a:t>
            </a:r>
            <a:r>
              <a:rPr lang="ja-JP" altLang="en-US" sz="2000" dirty="0"/>
              <a:t> 不满。</a:t>
            </a:r>
            <a:endParaRPr lang="ru-RU" sz="2000" dirty="0"/>
          </a:p>
          <a:p>
            <a:pPr marL="457200" indent="-457200">
              <a:buFont typeface="+mj-lt"/>
              <a:buAutoNum type="arabicPeriod"/>
              <a:defRPr/>
            </a:pPr>
            <a:r>
              <a:rPr lang="en-US" sz="2000" dirty="0"/>
              <a:t>Increased fluidity</a:t>
            </a:r>
            <a:r>
              <a:rPr lang="ru-RU" sz="2000" dirty="0"/>
              <a:t>. </a:t>
            </a:r>
            <a:r>
              <a:rPr lang="zh-CN" altLang="en-US" sz="2000" dirty="0"/>
              <a:t>增加流动性。</a:t>
            </a:r>
            <a:endParaRPr lang="ru-RU" sz="2000" dirty="0"/>
          </a:p>
          <a:p>
            <a:pPr marL="457200" indent="-457200">
              <a:buFont typeface="+mj-lt"/>
              <a:buAutoNum type="arabicPeriod"/>
              <a:defRPr/>
            </a:pPr>
            <a:r>
              <a:rPr lang="en-US" sz="2000" dirty="0"/>
              <a:t>Reduced productivity.</a:t>
            </a:r>
            <a:r>
              <a:rPr lang="zh-CN" altLang="en-US" sz="2000" dirty="0"/>
              <a:t> 生产力下降。</a:t>
            </a:r>
            <a:r>
              <a:rPr lang="en-US" sz="2000" dirty="0"/>
              <a:t>
A lesser degree of cooperation.</a:t>
            </a:r>
            <a:r>
              <a:rPr lang="zh-CN" altLang="en-US" sz="2000" dirty="0"/>
              <a:t> 合作程度较低。</a:t>
            </a:r>
            <a:r>
              <a:rPr lang="en-US" sz="2000" dirty="0"/>
              <a:t>
Grouping and unproductive competition with other groups.</a:t>
            </a:r>
            <a:r>
              <a:rPr lang="zh-CN" altLang="en-US" sz="2000" dirty="0"/>
              <a:t> </a:t>
            </a:r>
            <a:endParaRPr lang="ru-RU" altLang="zh-CN" sz="2000" dirty="0"/>
          </a:p>
          <a:p>
            <a:pPr marL="457200" indent="-457200">
              <a:buFont typeface="+mj-lt"/>
              <a:buAutoNum type="arabicPeriod"/>
              <a:defRPr/>
            </a:pPr>
            <a:r>
              <a:rPr lang="zh-CN" altLang="en-US" sz="1800" b="1" dirty="0"/>
              <a:t>与其他组的分组和非生产性竞争。</a:t>
            </a:r>
            <a:r>
              <a:rPr lang="en-US" sz="2000" dirty="0"/>
              <a:t>
Objectivity.</a:t>
            </a:r>
            <a:r>
              <a:rPr lang="ja-JP" altLang="en-US" sz="2000" dirty="0"/>
              <a:t> 客观性。</a:t>
            </a:r>
            <a:r>
              <a:rPr lang="en-US" sz="2000" dirty="0"/>
              <a:t>
Lack of communication between the warring parties.</a:t>
            </a:r>
            <a:r>
              <a:rPr lang="zh-CN" altLang="en-US" sz="2000" dirty="0"/>
              <a:t> </a:t>
            </a:r>
            <a:r>
              <a:rPr lang="zh-CN" altLang="en-US" sz="1800" b="1" dirty="0"/>
              <a:t>交战各方之间缺乏沟通</a:t>
            </a:r>
            <a:r>
              <a:rPr lang="en-US" sz="2000" dirty="0"/>
              <a:t>
The emphasis is on fighting, not solving the problem.</a:t>
            </a:r>
            <a:r>
              <a:rPr lang="zh-CN" altLang="en-US" sz="1800" b="1" dirty="0"/>
              <a:t> 重点是战斗，而不是解决问题。</a:t>
            </a:r>
            <a:endParaRPr lang="ru-RU" sz="2000" b="1"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r>
              <a:rPr lang="ru-RU"/>
              <a:t>Последствия конфликта</a:t>
            </a:r>
          </a:p>
        </p:txBody>
      </p:sp>
      <p:sp>
        <p:nvSpPr>
          <p:cNvPr id="3" name="Содержимое 2"/>
          <p:cNvSpPr>
            <a:spLocks noGrp="1"/>
          </p:cNvSpPr>
          <p:nvPr>
            <p:ph idx="1"/>
          </p:nvPr>
        </p:nvSpPr>
        <p:spPr>
          <a:xfrm>
            <a:off x="500063" y="1428750"/>
            <a:ext cx="8191500" cy="4713288"/>
          </a:xfrm>
        </p:spPr>
        <p:txBody>
          <a:bodyPr/>
          <a:lstStyle/>
          <a:p>
            <a:pPr>
              <a:defRPr/>
            </a:pPr>
            <a:r>
              <a:rPr lang="ru-RU" sz="2400" b="1" dirty="0">
                <a:solidFill>
                  <a:srgbClr val="FFC000"/>
                </a:solidFill>
              </a:rPr>
              <a:t>Функциональные последствия</a:t>
            </a:r>
            <a:r>
              <a:rPr lang="ru-RU" sz="2400" b="1" dirty="0"/>
              <a:t> </a:t>
            </a:r>
            <a:r>
              <a:rPr lang="ru-RU" sz="2000" dirty="0"/>
              <a:t>(позитивные последствия):</a:t>
            </a:r>
          </a:p>
          <a:p>
            <a:pPr marL="457200" indent="-457200">
              <a:buFont typeface="+mj-lt"/>
              <a:buAutoNum type="arabicPeriod"/>
              <a:defRPr/>
            </a:pPr>
            <a:r>
              <a:rPr lang="ru-RU" sz="2000" dirty="0"/>
              <a:t>Минимизация антагонизма, враждебности.</a:t>
            </a:r>
          </a:p>
          <a:p>
            <a:pPr marL="457200" indent="-457200">
              <a:buFont typeface="+mj-lt"/>
              <a:buAutoNum type="arabicPeriod"/>
              <a:defRPr/>
            </a:pPr>
            <a:r>
              <a:rPr lang="ru-RU" sz="2000" dirty="0"/>
              <a:t>Расположенность к сотрудничеству.</a:t>
            </a:r>
          </a:p>
          <a:p>
            <a:pPr marL="457200" indent="-457200">
              <a:buFont typeface="+mj-lt"/>
              <a:buAutoNum type="arabicPeriod"/>
              <a:defRPr/>
            </a:pPr>
            <a:r>
              <a:rPr lang="ru-RU" sz="2000" dirty="0"/>
              <a:t>Преодоление групповщины.	 </a:t>
            </a:r>
          </a:p>
          <a:p>
            <a:pPr>
              <a:defRPr/>
            </a:pPr>
            <a:r>
              <a:rPr lang="ru-RU" sz="2400" b="1" dirty="0" err="1">
                <a:solidFill>
                  <a:srgbClr val="FFC000"/>
                </a:solidFill>
              </a:rPr>
              <a:t>Дисфункциональные</a:t>
            </a:r>
            <a:r>
              <a:rPr lang="ru-RU" sz="2400" b="1" dirty="0">
                <a:solidFill>
                  <a:srgbClr val="FFC000"/>
                </a:solidFill>
              </a:rPr>
              <a:t> последствия</a:t>
            </a:r>
            <a:r>
              <a:rPr lang="ru-RU" sz="2000" dirty="0"/>
              <a:t>:</a:t>
            </a:r>
          </a:p>
          <a:p>
            <a:pPr marL="457200" indent="-457200">
              <a:buFont typeface="+mj-lt"/>
              <a:buAutoNum type="arabicPeriod"/>
              <a:defRPr/>
            </a:pPr>
            <a:r>
              <a:rPr lang="ru-RU" sz="2000" dirty="0"/>
              <a:t>Неудовлетворённость.</a:t>
            </a:r>
          </a:p>
          <a:p>
            <a:pPr marL="457200" indent="-457200">
              <a:buFont typeface="+mj-lt"/>
              <a:buAutoNum type="arabicPeriod"/>
              <a:defRPr/>
            </a:pPr>
            <a:r>
              <a:rPr lang="ru-RU" sz="2000" dirty="0"/>
              <a:t>Рост текучести.</a:t>
            </a:r>
          </a:p>
          <a:p>
            <a:pPr marL="457200" indent="-457200">
              <a:buFont typeface="+mj-lt"/>
              <a:buAutoNum type="arabicPeriod"/>
              <a:defRPr/>
            </a:pPr>
            <a:r>
              <a:rPr lang="ru-RU" sz="2000" dirty="0"/>
              <a:t>Снижение производительности труда.</a:t>
            </a:r>
          </a:p>
          <a:p>
            <a:pPr marL="457200" indent="-457200">
              <a:buFont typeface="+mj-lt"/>
              <a:buAutoNum type="arabicPeriod"/>
              <a:defRPr/>
            </a:pPr>
            <a:r>
              <a:rPr lang="ru-RU" sz="2000" dirty="0"/>
              <a:t>Меньшая степень сотрудничества.</a:t>
            </a:r>
          </a:p>
          <a:p>
            <a:pPr marL="457200" indent="-457200">
              <a:buFont typeface="+mj-lt"/>
              <a:buAutoNum type="arabicPeriod"/>
              <a:defRPr/>
            </a:pPr>
            <a:r>
              <a:rPr lang="ru-RU" sz="2000" dirty="0"/>
              <a:t>Групповщина и непродуктивная конкуренция с др. группами.</a:t>
            </a:r>
          </a:p>
          <a:p>
            <a:pPr marL="457200" indent="-457200">
              <a:buFont typeface="+mj-lt"/>
              <a:buAutoNum type="arabicPeriod"/>
              <a:defRPr/>
            </a:pPr>
            <a:r>
              <a:rPr lang="ru-RU" sz="2000" dirty="0"/>
              <a:t>Необъективность взглядов.</a:t>
            </a:r>
          </a:p>
          <a:p>
            <a:pPr marL="457200" indent="-457200">
              <a:buFont typeface="+mj-lt"/>
              <a:buAutoNum type="arabicPeriod"/>
              <a:defRPr/>
            </a:pPr>
            <a:r>
              <a:rPr lang="ru-RU" sz="2000" dirty="0"/>
              <a:t>Отсутствие коммуникации враждующих сторон.</a:t>
            </a:r>
          </a:p>
          <a:p>
            <a:pPr marL="457200" indent="-457200">
              <a:buFont typeface="+mj-lt"/>
              <a:buAutoNum type="arabicPeriod"/>
              <a:defRPr/>
            </a:pPr>
            <a:r>
              <a:rPr lang="ru-RU" sz="2000" dirty="0"/>
              <a:t>Акцент на борьбу, а не на разрешение проблемы.</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58070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08520" y="873030"/>
            <a:ext cx="7323708" cy="487363"/>
          </a:xfrm>
        </p:spPr>
        <p:txBody>
          <a:bodyPr/>
          <a:lstStyle/>
          <a:p>
            <a:pPr eaLnBrk="1" hangingPunct="1"/>
            <a:r>
              <a:rPr lang="en-US" dirty="0"/>
              <a:t>Causes of organizational conflicts
</a:t>
            </a:r>
            <a:endParaRPr lang="ru-RU" dirty="0"/>
          </a:p>
        </p:txBody>
      </p:sp>
      <p:sp>
        <p:nvSpPr>
          <p:cNvPr id="61443" name="Содержимое 2"/>
          <p:cNvSpPr>
            <a:spLocks noGrp="1"/>
          </p:cNvSpPr>
          <p:nvPr>
            <p:ph idx="1"/>
          </p:nvPr>
        </p:nvSpPr>
        <p:spPr>
          <a:xfrm>
            <a:off x="214313" y="1357313"/>
            <a:ext cx="8929687" cy="4713287"/>
          </a:xfrm>
        </p:spPr>
        <p:txBody>
          <a:bodyPr/>
          <a:lstStyle/>
          <a:p>
            <a:pPr algn="just" eaLnBrk="1" hangingPunct="1"/>
            <a:r>
              <a:rPr lang="en-US" sz="2200" b="1" dirty="0"/>
              <a:t>Differences in pool and sequential dependence</a:t>
            </a:r>
            <a:r>
              <a:rPr lang="ru-RU" sz="2200" dirty="0"/>
              <a:t>. </a:t>
            </a:r>
            <a:r>
              <a:rPr lang="en-US" sz="2200" dirty="0"/>
              <a:t>Pooled dependency occurs between units within the same organization, does not imply direct contact of groups with each other. Sequential dependence is determined by the production interdependence of groups from each other; The termination of one group is the beginning of another group. Pool dependency causes fewer conflicts.</a:t>
            </a:r>
            <a:endParaRPr lang="ru-RU" sz="2200" dirty="0"/>
          </a:p>
          <a:p>
            <a:pPr algn="just" eaLnBrk="1" hangingPunct="1"/>
            <a:r>
              <a:rPr lang="en-US" sz="2200" b="1" dirty="0"/>
              <a:t>Structure of remuneration system</a:t>
            </a:r>
            <a:r>
              <a:rPr lang="ru-RU" sz="2200" b="1" dirty="0"/>
              <a:t>.</a:t>
            </a:r>
            <a:r>
              <a:rPr lang="ru-RU" sz="2200" dirty="0"/>
              <a:t> </a:t>
            </a:r>
            <a:r>
              <a:rPr lang="en-US" sz="2200" dirty="0"/>
              <a:t> It implies the construction of the entire system of remuneration for the activities of each group, regardless of the collective result. Rivalry, different preferences, mismatch in the perception of the goals of the organization's activities, the significance of the contributions of each of the groups. Used to increase group returns</a:t>
            </a:r>
            <a:r>
              <a:rPr lang="ru-RU" sz="2200"/>
              <a:t>.</a:t>
            </a:r>
            <a:endParaRPr lang="ru-RU" sz="2200" dirty="0"/>
          </a:p>
          <a:p>
            <a:pPr eaLnBrk="1" hangingPunct="1"/>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814388" y="609600"/>
            <a:ext cx="6400800" cy="487363"/>
          </a:xfrm>
        </p:spPr>
        <p:txBody>
          <a:bodyPr/>
          <a:lstStyle/>
          <a:p>
            <a:pPr eaLnBrk="1" hangingPunct="1"/>
            <a:r>
              <a:rPr lang="ru-RU"/>
              <a:t>Причины </a:t>
            </a:r>
            <a:br>
              <a:rPr lang="ru-RU"/>
            </a:br>
            <a:r>
              <a:rPr lang="ru-RU"/>
              <a:t>организационных конфликтов</a:t>
            </a:r>
          </a:p>
        </p:txBody>
      </p:sp>
      <p:sp>
        <p:nvSpPr>
          <p:cNvPr id="61443" name="Содержимое 2"/>
          <p:cNvSpPr>
            <a:spLocks noGrp="1"/>
          </p:cNvSpPr>
          <p:nvPr>
            <p:ph idx="1"/>
          </p:nvPr>
        </p:nvSpPr>
        <p:spPr>
          <a:xfrm>
            <a:off x="214313" y="1357313"/>
            <a:ext cx="8929687" cy="4713287"/>
          </a:xfrm>
        </p:spPr>
        <p:txBody>
          <a:bodyPr/>
          <a:lstStyle/>
          <a:p>
            <a:pPr algn="just" eaLnBrk="1" hangingPunct="1"/>
            <a:r>
              <a:rPr lang="ru-RU" sz="2200" b="1" dirty="0"/>
              <a:t>Различия </a:t>
            </a:r>
            <a:r>
              <a:rPr lang="ru-RU" sz="2200" b="1" dirty="0" err="1"/>
              <a:t>пуловой</a:t>
            </a:r>
            <a:r>
              <a:rPr lang="ru-RU" sz="2200" b="1" dirty="0"/>
              <a:t> и последовательной зависимостью</a:t>
            </a:r>
            <a:r>
              <a:rPr lang="ru-RU" sz="2200" dirty="0"/>
              <a:t>. </a:t>
            </a:r>
            <a:r>
              <a:rPr lang="ru-RU" sz="2200" dirty="0" err="1"/>
              <a:t>Пуловая</a:t>
            </a:r>
            <a:r>
              <a:rPr lang="ru-RU" sz="2200" dirty="0"/>
              <a:t> зависимость возникает между подразделениями в рамках одной организации, не предполагает непосредственных контактов групп между собой. Последовательная зависимость определяется производственной взаимозависимостью групп друг от друга; завершение работы одной группы является началом работы другой группы. </a:t>
            </a:r>
            <a:r>
              <a:rPr lang="ru-RU" sz="2200" dirty="0" err="1"/>
              <a:t>Пуловая</a:t>
            </a:r>
            <a:r>
              <a:rPr lang="ru-RU" sz="2200" dirty="0"/>
              <a:t> зависимость вызывает меньше конфликтов.</a:t>
            </a:r>
          </a:p>
          <a:p>
            <a:pPr algn="just" eaLnBrk="1" hangingPunct="1"/>
            <a:r>
              <a:rPr lang="ru-RU" sz="2200" b="1" dirty="0"/>
              <a:t>Структура системы вознаграждения.</a:t>
            </a:r>
            <a:r>
              <a:rPr lang="ru-RU" sz="2200" dirty="0"/>
              <a:t> Предполагает построение всей системы вознаграждения деятельности каждой группы вне зависимости от коллективного результата. Соперничество, различные предпочтения, несовпадение восприятия целей деятельности организации, значимости вкладов каждой из групп. Используется для увеличения отдачи от групп</a:t>
            </a:r>
          </a:p>
          <a:p>
            <a:pPr eaLnBrk="1" hangingPunct="1"/>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91708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Содержимое 2"/>
          <p:cNvSpPr>
            <a:spLocks noGrp="1"/>
          </p:cNvSpPr>
          <p:nvPr>
            <p:ph idx="1"/>
          </p:nvPr>
        </p:nvSpPr>
        <p:spPr>
          <a:xfrm>
            <a:off x="214313" y="1643063"/>
            <a:ext cx="8786812" cy="4498975"/>
          </a:xfrm>
        </p:spPr>
        <p:txBody>
          <a:bodyPr/>
          <a:lstStyle/>
          <a:p>
            <a:pPr algn="just"/>
            <a:r>
              <a:rPr lang="en-US" sz="2200" b="1" dirty="0"/>
              <a:t>Limited resources</a:t>
            </a:r>
            <a:r>
              <a:rPr lang="ru-RU" sz="2200" b="1" dirty="0"/>
              <a:t>.</a:t>
            </a:r>
            <a:r>
              <a:rPr lang="ru-RU" sz="2200" dirty="0"/>
              <a:t> </a:t>
            </a:r>
            <a:r>
              <a:rPr lang="en-US" sz="2200" dirty="0"/>
              <a:t>Assumes that the realization of the goals of one group using the same resources infringes on the capabilities of another group</a:t>
            </a:r>
          </a:p>
          <a:p>
            <a:pPr algn="just"/>
            <a:r>
              <a:rPr lang="en-US" sz="2200" b="1" dirty="0"/>
              <a:t>Different time horizons</a:t>
            </a:r>
            <a:r>
              <a:rPr lang="ru-RU" sz="2200" dirty="0"/>
              <a:t>. </a:t>
            </a:r>
            <a:r>
              <a:rPr lang="en-US" sz="2200" dirty="0"/>
              <a:t>Different perceptions of the time required for each group to achieve its objectives. Problems and issues critical to one group are not recognized as significant to another. Enhanced by sequential dependency between groups.</a:t>
            </a:r>
          </a:p>
          <a:p>
            <a:pPr algn="just"/>
            <a:r>
              <a:rPr lang="en-US" sz="2200" b="1" dirty="0"/>
              <a:t>Status mismatch</a:t>
            </a:r>
            <a:r>
              <a:rPr lang="ru-RU" sz="2200" b="1" dirty="0"/>
              <a:t>.</a:t>
            </a:r>
            <a:r>
              <a:rPr lang="ru-RU" sz="2200" dirty="0"/>
              <a:t> </a:t>
            </a:r>
            <a:r>
              <a:rPr lang="en-US" sz="2200" dirty="0"/>
              <a:t>Suggests that the group with one status within the organization may negatively perceive members of other groups with less, in their opinion, the status.</a:t>
            </a:r>
          </a:p>
          <a:p>
            <a:pPr algn="just"/>
            <a:r>
              <a:rPr lang="en-US" sz="2200" b="1" dirty="0"/>
              <a:t>Inadequate perception</a:t>
            </a:r>
            <a:r>
              <a:rPr lang="ru-RU" sz="2200" dirty="0"/>
              <a:t>. </a:t>
            </a:r>
            <a:r>
              <a:rPr lang="en-US" sz="2200" dirty="0"/>
              <a:t>Different perceptions of the same events by different groups due to existing norms, stereotypes</a:t>
            </a:r>
            <a:endParaRPr lang="ru-RU" sz="2200" dirty="0"/>
          </a:p>
        </p:txBody>
      </p:sp>
      <p:sp>
        <p:nvSpPr>
          <p:cNvPr id="62468" name="Заголовок 1"/>
          <p:cNvSpPr>
            <a:spLocks noGrp="1"/>
          </p:cNvSpPr>
          <p:nvPr>
            <p:ph type="title"/>
          </p:nvPr>
        </p:nvSpPr>
        <p:spPr>
          <a:xfrm>
            <a:off x="814388" y="609600"/>
            <a:ext cx="6400800" cy="487363"/>
          </a:xfrm>
        </p:spPr>
        <p:txBody>
          <a:bodyPr/>
          <a:lstStyle/>
          <a:p>
            <a:pPr eaLnBrk="1" hangingPunct="1"/>
            <a:r>
              <a:rPr lang="en-US" dirty="0"/>
              <a:t>Causes of organizational conflicts</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Содержимое 2"/>
          <p:cNvSpPr>
            <a:spLocks noGrp="1"/>
          </p:cNvSpPr>
          <p:nvPr>
            <p:ph idx="1"/>
          </p:nvPr>
        </p:nvSpPr>
        <p:spPr>
          <a:xfrm>
            <a:off x="214313" y="1643063"/>
            <a:ext cx="8786812" cy="4498975"/>
          </a:xfrm>
        </p:spPr>
        <p:txBody>
          <a:bodyPr/>
          <a:lstStyle/>
          <a:p>
            <a:pPr algn="just"/>
            <a:r>
              <a:rPr lang="ru-RU" sz="2200" b="1" dirty="0"/>
              <a:t>Ограниченность ресурсов.</a:t>
            </a:r>
            <a:r>
              <a:rPr lang="ru-RU" sz="2200" dirty="0"/>
              <a:t> Предполагает, что реализация целей одной группы при использовании одних и тех же ресурсов ущемляет возможности другой группы</a:t>
            </a:r>
          </a:p>
          <a:p>
            <a:pPr algn="just"/>
            <a:r>
              <a:rPr lang="ru-RU" sz="2200" b="1" dirty="0"/>
              <a:t>Различные временные горизонты</a:t>
            </a:r>
            <a:r>
              <a:rPr lang="ru-RU" sz="2200" dirty="0"/>
              <a:t>. Различное восприятие времени, необходимого для реализации целей каждой группой. Проблемы и вопросы, критичные для одной группы, не признаются существенными для другой. Усиливается при последовательной зависимости между группами</a:t>
            </a:r>
          </a:p>
          <a:p>
            <a:pPr algn="just"/>
            <a:r>
              <a:rPr lang="ru-RU" sz="2200" b="1" dirty="0"/>
              <a:t>Несоответствие статуса.</a:t>
            </a:r>
            <a:r>
              <a:rPr lang="ru-RU" sz="2200" dirty="0"/>
              <a:t> Предполагает, что группы с одним статусом в рамках организации могут негативно воспринимать участников других групп с меньшим, по их мнению, статусом. </a:t>
            </a:r>
          </a:p>
          <a:p>
            <a:pPr algn="just"/>
            <a:r>
              <a:rPr lang="ru-RU" sz="2200" b="1" dirty="0"/>
              <a:t>Неадекватное восприятие</a:t>
            </a:r>
            <a:r>
              <a:rPr lang="ru-RU" sz="2200" dirty="0"/>
              <a:t>. Различное восприятие одних и тех же событий разными группами в силу существующих норм, стереотипов</a:t>
            </a:r>
          </a:p>
          <a:p>
            <a:endParaRPr lang="ru-RU" sz="2200" dirty="0"/>
          </a:p>
        </p:txBody>
      </p:sp>
      <p:sp>
        <p:nvSpPr>
          <p:cNvPr id="62468" name="Заголовок 1"/>
          <p:cNvSpPr>
            <a:spLocks noGrp="1"/>
          </p:cNvSpPr>
          <p:nvPr>
            <p:ph type="title"/>
          </p:nvPr>
        </p:nvSpPr>
        <p:spPr>
          <a:xfrm>
            <a:off x="814388" y="609600"/>
            <a:ext cx="6400800" cy="487363"/>
          </a:xfrm>
        </p:spPr>
        <p:txBody>
          <a:bodyPr/>
          <a:lstStyle/>
          <a:p>
            <a:pPr eaLnBrk="1" hangingPunct="1"/>
            <a:r>
              <a:rPr lang="ru-RU"/>
              <a:t>Причины </a:t>
            </a:r>
            <a:br>
              <a:rPr lang="ru-RU"/>
            </a:br>
            <a:r>
              <a:rPr lang="ru-RU"/>
              <a:t>организационных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446114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63490" name="Заголовок 1"/>
          <p:cNvSpPr>
            <a:spLocks noGrp="1"/>
          </p:cNvSpPr>
          <p:nvPr>
            <p:ph type="title"/>
          </p:nvPr>
        </p:nvSpPr>
        <p:spPr>
          <a:xfrm>
            <a:off x="285750" y="609600"/>
            <a:ext cx="6929438" cy="487363"/>
          </a:xfrm>
        </p:spPr>
        <p:txBody>
          <a:bodyPr/>
          <a:lstStyle/>
          <a:p>
            <a:r>
              <a:rPr lang="en-US" dirty="0"/>
              <a:t>Causes of Interpersonal Conflict (J. </a:t>
            </a:r>
            <a:r>
              <a:rPr lang="en-US" dirty="0" err="1"/>
              <a:t>Luft</a:t>
            </a:r>
            <a:r>
              <a:rPr lang="en-US" dirty="0"/>
              <a:t> and H. Ingham)</a:t>
            </a:r>
            <a:endParaRPr lang="ru-RU" sz="2800" dirty="0"/>
          </a:p>
        </p:txBody>
      </p:sp>
      <p:sp>
        <p:nvSpPr>
          <p:cNvPr id="63491" name="Содержимое 2"/>
          <p:cNvSpPr>
            <a:spLocks noGrp="1"/>
          </p:cNvSpPr>
          <p:nvPr>
            <p:ph idx="1"/>
          </p:nvPr>
        </p:nvSpPr>
        <p:spPr>
          <a:xfrm>
            <a:off x="3275856" y="5949280"/>
            <a:ext cx="5091857" cy="466725"/>
          </a:xfrm>
        </p:spPr>
        <p:txBody>
          <a:bodyPr/>
          <a:lstStyle/>
          <a:p>
            <a:pPr>
              <a:buFont typeface="Wingdings" pitchFamily="2" charset="2"/>
              <a:buNone/>
            </a:pPr>
            <a:r>
              <a:rPr lang="ru-RU" dirty="0"/>
              <a:t>	«</a:t>
            </a:r>
            <a:r>
              <a:rPr lang="en-US" dirty="0"/>
              <a:t>Window Of </a:t>
            </a:r>
            <a:r>
              <a:rPr lang="en-US" dirty="0" err="1"/>
              <a:t>Dzhokhary</a:t>
            </a:r>
            <a:r>
              <a:rPr lang="ru-RU" dirty="0"/>
              <a:t>»</a:t>
            </a:r>
          </a:p>
        </p:txBody>
      </p:sp>
      <p:graphicFrame>
        <p:nvGraphicFramePr>
          <p:cNvPr id="6" name="Таблица 5"/>
          <p:cNvGraphicFramePr>
            <a:graphicFrameLocks noGrp="1"/>
          </p:cNvGraphicFramePr>
          <p:nvPr>
            <p:extLst>
              <p:ext uri="{D42A27DB-BD31-4B8C-83A1-F6EECF244321}">
                <p14:modId xmlns:p14="http://schemas.microsoft.com/office/powerpoint/2010/main" val="3427427875"/>
              </p:ext>
            </p:extLst>
          </p:nvPr>
        </p:nvGraphicFramePr>
        <p:xfrm>
          <a:off x="785813" y="1785938"/>
          <a:ext cx="7358113" cy="4000527"/>
        </p:xfrm>
        <a:graphic>
          <a:graphicData uri="http://schemas.openxmlformats.org/drawingml/2006/table">
            <a:tbl>
              <a:tblPr/>
              <a:tblGrid>
                <a:gridCol w="2452448">
                  <a:extLst>
                    <a:ext uri="{9D8B030D-6E8A-4147-A177-3AD203B41FA5}">
                      <a16:colId xmlns:a16="http://schemas.microsoft.com/office/drawing/2014/main" val="20000"/>
                    </a:ext>
                  </a:extLst>
                </a:gridCol>
                <a:gridCol w="2452448">
                  <a:extLst>
                    <a:ext uri="{9D8B030D-6E8A-4147-A177-3AD203B41FA5}">
                      <a16:colId xmlns:a16="http://schemas.microsoft.com/office/drawing/2014/main" val="20001"/>
                    </a:ext>
                  </a:extLst>
                </a:gridCol>
                <a:gridCol w="2453217">
                  <a:extLst>
                    <a:ext uri="{9D8B030D-6E8A-4147-A177-3AD203B41FA5}">
                      <a16:colId xmlns:a16="http://schemas.microsoft.com/office/drawing/2014/main" val="20002"/>
                    </a:ext>
                  </a:extLst>
                </a:gridCol>
              </a:tblGrid>
              <a:tr h="1333509">
                <a:tc>
                  <a:txBody>
                    <a:bodyPr/>
                    <a:lstStyle/>
                    <a:p>
                      <a:pPr algn="ctr">
                        <a:lnSpc>
                          <a:spcPct val="115000"/>
                        </a:lnSpc>
                        <a:spcAft>
                          <a:spcPts val="0"/>
                        </a:spcAft>
                      </a:pPr>
                      <a:endParaRPr lang="ru-RU" sz="2200" b="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we know about ourselves</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we don't know about ourselves</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others know about us</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Open</a:t>
                      </a:r>
                      <a:r>
                        <a:rPr lang="ru-RU" sz="2200" b="0" dirty="0">
                          <a:latin typeface="Times New Roman"/>
                          <a:ea typeface="Calibri"/>
                          <a:cs typeface="Times New Roman"/>
                        </a:rPr>
                        <a:t>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Blind</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others don't know about us</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Closed</a:t>
                      </a:r>
                      <a:r>
                        <a:rPr lang="ru-RU" sz="2200" b="0" dirty="0">
                          <a:latin typeface="Times New Roman"/>
                          <a:ea typeface="Calibri"/>
                          <a:cs typeface="Times New Roman"/>
                        </a:rPr>
                        <a:t>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Unknown</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285750" y="609600"/>
            <a:ext cx="6929438" cy="487363"/>
          </a:xfrm>
        </p:spPr>
        <p:txBody>
          <a:bodyPr/>
          <a:lstStyle/>
          <a:p>
            <a:r>
              <a:rPr lang="ru-RU" dirty="0"/>
              <a:t>Причины межличностного конфликта </a:t>
            </a:r>
            <a:r>
              <a:rPr lang="ru-RU" sz="2800" dirty="0"/>
              <a:t>(</a:t>
            </a:r>
            <a:r>
              <a:rPr lang="ru-RU" sz="2800" dirty="0" err="1"/>
              <a:t>Дж.Люфт</a:t>
            </a:r>
            <a:r>
              <a:rPr lang="ru-RU" sz="2800" dirty="0"/>
              <a:t> и Х. </a:t>
            </a:r>
            <a:r>
              <a:rPr lang="ru-RU" sz="2800" dirty="0" err="1"/>
              <a:t>Ингэм</a:t>
            </a:r>
            <a:r>
              <a:rPr lang="ru-RU" sz="2800" dirty="0"/>
              <a:t>)</a:t>
            </a:r>
          </a:p>
        </p:txBody>
      </p:sp>
      <p:sp>
        <p:nvSpPr>
          <p:cNvPr id="63491" name="Содержимое 2"/>
          <p:cNvSpPr>
            <a:spLocks noGrp="1"/>
          </p:cNvSpPr>
          <p:nvPr>
            <p:ph idx="1"/>
          </p:nvPr>
        </p:nvSpPr>
        <p:spPr>
          <a:xfrm>
            <a:off x="3929063" y="5857875"/>
            <a:ext cx="4438650" cy="466725"/>
          </a:xfrm>
        </p:spPr>
        <p:txBody>
          <a:bodyPr/>
          <a:lstStyle/>
          <a:p>
            <a:pPr>
              <a:buFont typeface="Wingdings" pitchFamily="2" charset="2"/>
              <a:buNone/>
            </a:pPr>
            <a:r>
              <a:rPr lang="ru-RU"/>
              <a:t>	«окно Джохари»</a:t>
            </a:r>
          </a:p>
        </p:txBody>
      </p:sp>
      <p:graphicFrame>
        <p:nvGraphicFramePr>
          <p:cNvPr id="6" name="Таблица 5"/>
          <p:cNvGraphicFramePr>
            <a:graphicFrameLocks noGrp="1"/>
          </p:cNvGraphicFramePr>
          <p:nvPr/>
        </p:nvGraphicFramePr>
        <p:xfrm>
          <a:off x="785813" y="1785938"/>
          <a:ext cx="7358113" cy="4000527"/>
        </p:xfrm>
        <a:graphic>
          <a:graphicData uri="http://schemas.openxmlformats.org/drawingml/2006/table">
            <a:tbl>
              <a:tblPr/>
              <a:tblGrid>
                <a:gridCol w="2452448">
                  <a:extLst>
                    <a:ext uri="{9D8B030D-6E8A-4147-A177-3AD203B41FA5}">
                      <a16:colId xmlns:a16="http://schemas.microsoft.com/office/drawing/2014/main" val="20000"/>
                    </a:ext>
                  </a:extLst>
                </a:gridCol>
                <a:gridCol w="2452448">
                  <a:extLst>
                    <a:ext uri="{9D8B030D-6E8A-4147-A177-3AD203B41FA5}">
                      <a16:colId xmlns:a16="http://schemas.microsoft.com/office/drawing/2014/main" val="20001"/>
                    </a:ext>
                  </a:extLst>
                </a:gridCol>
                <a:gridCol w="2453217">
                  <a:extLst>
                    <a:ext uri="{9D8B030D-6E8A-4147-A177-3AD203B41FA5}">
                      <a16:colId xmlns:a16="http://schemas.microsoft.com/office/drawing/2014/main" val="20002"/>
                    </a:ext>
                  </a:extLst>
                </a:gridCol>
              </a:tblGrid>
              <a:tr h="1333509">
                <a:tc>
                  <a:txBody>
                    <a:bodyPr/>
                    <a:lstStyle/>
                    <a:p>
                      <a:pPr algn="ctr">
                        <a:lnSpc>
                          <a:spcPct val="115000"/>
                        </a:lnSpc>
                        <a:spcAft>
                          <a:spcPts val="0"/>
                        </a:spcAft>
                      </a:pPr>
                      <a:endParaRPr lang="ru-RU" sz="2200" b="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мы знаем о себе</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мы не знаем о себе</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другие знают о нас</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Открытое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Слепое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другие не знают о нас</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Закрытое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Неизвестное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bl>
          </a:graphicData>
        </a:graphic>
      </p:graphicFrame>
      <p:sp>
        <p:nvSpPr>
          <p:cNvPr id="7" name="Прямоугольник 6"/>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50884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500063" y="571500"/>
            <a:ext cx="6400800" cy="487363"/>
          </a:xfrm>
        </p:spPr>
        <p:txBody>
          <a:bodyPr/>
          <a:lstStyle/>
          <a:p>
            <a:pPr eaLnBrk="1" hangingPunct="1"/>
            <a:r>
              <a:rPr lang="en-US" dirty="0"/>
              <a:t>Conflict prevention methods</a:t>
            </a:r>
            <a:endParaRPr lang="ru-RU" dirty="0"/>
          </a:p>
        </p:txBody>
      </p:sp>
      <p:sp>
        <p:nvSpPr>
          <p:cNvPr id="64515" name="Содержимое 2"/>
          <p:cNvSpPr>
            <a:spLocks noGrp="1"/>
          </p:cNvSpPr>
          <p:nvPr>
            <p:ph idx="1"/>
          </p:nvPr>
        </p:nvSpPr>
        <p:spPr>
          <a:xfrm>
            <a:off x="533400" y="1857375"/>
            <a:ext cx="8191500" cy="4467225"/>
          </a:xfrm>
        </p:spPr>
        <p:txBody>
          <a:bodyPr/>
          <a:lstStyle/>
          <a:p>
            <a:pPr eaLnBrk="1" hangingPunct="1"/>
            <a:r>
              <a:rPr lang="ru-RU" dirty="0"/>
              <a:t>Разъяснение требований и задач деятельности групп</a:t>
            </a:r>
          </a:p>
          <a:p>
            <a:pPr eaLnBrk="1" hangingPunct="1"/>
            <a:r>
              <a:rPr lang="ru-RU" dirty="0"/>
              <a:t>Структурные методы</a:t>
            </a:r>
          </a:p>
          <a:p>
            <a:pPr eaLnBrk="1" hangingPunct="1"/>
            <a:r>
              <a:rPr lang="ru-RU" dirty="0"/>
              <a:t>Постановка комплексных целей</a:t>
            </a:r>
          </a:p>
          <a:p>
            <a:pPr eaLnBrk="1" hangingPunct="1"/>
            <a:r>
              <a:rPr lang="ru-RU" dirty="0"/>
              <a:t>Координационные и интеграционные механизмы</a:t>
            </a:r>
          </a:p>
          <a:p>
            <a:pPr eaLnBrk="1" hangingPunct="1"/>
            <a:r>
              <a:rPr lang="ru-RU" dirty="0"/>
              <a:t>Устранение объекта конфликта </a:t>
            </a:r>
          </a:p>
          <a:p>
            <a:pPr eaLnBrk="1" hangingPunct="1"/>
            <a:endParaRPr lang="ru-RU" dirty="0"/>
          </a:p>
          <a:p>
            <a:pPr eaLnBrk="1" hangingPunct="1"/>
            <a:endParaRPr lang="ru-RU" dirty="0"/>
          </a:p>
          <a:p>
            <a:pPr eaLnBrk="1" hangingPunct="1"/>
            <a:endParaRPr lang="ru-RU" dirty="0"/>
          </a:p>
          <a:p>
            <a:pPr eaLnBrk="1" hangingPunct="1"/>
            <a:endParaRPr lang="ru-RU" dirty="0"/>
          </a:p>
          <a:p>
            <a:pPr eaLnBrk="1" hangingPunct="1"/>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07207" y="711072"/>
            <a:ext cx="6400800" cy="487363"/>
          </a:xfrm>
        </p:spPr>
        <p:txBody>
          <a:bodyPr/>
          <a:lstStyle/>
          <a:p>
            <a:pPr eaLnBrk="1" hangingPunct="1"/>
            <a:r>
              <a:rPr lang="en-US" dirty="0"/>
              <a:t>Question  2
</a:t>
            </a:r>
            <a:endParaRPr lang="ru-RU" dirty="0"/>
          </a:p>
        </p:txBody>
      </p:sp>
      <p:sp>
        <p:nvSpPr>
          <p:cNvPr id="34819" name="Содержимое 2"/>
          <p:cNvSpPr>
            <a:spLocks noGrp="1"/>
          </p:cNvSpPr>
          <p:nvPr>
            <p:ph idx="1"/>
          </p:nvPr>
        </p:nvSpPr>
        <p:spPr/>
        <p:txBody>
          <a:bodyPr/>
          <a:lstStyle/>
          <a:p>
            <a:pPr eaLnBrk="1" hangingPunct="1">
              <a:buNone/>
            </a:pPr>
            <a:r>
              <a:rPr lang="en-US" dirty="0"/>
              <a:t>	Communication process </a:t>
            </a:r>
            <a:r>
              <a:rPr lang="ja-JP" altLang="en-US" dirty="0"/>
              <a:t>沟通过程</a:t>
            </a:r>
            <a:r>
              <a:rPr lang="en-US" dirty="0"/>
              <a:t>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3" action="ppaction://hlinksldjump"/>
          </p:cNvPr>
          <p:cNvPicPr>
            <a:picLocks noChangeAspect="1" noChangeArrowheads="1"/>
          </p:cNvPicPr>
          <p:nvPr/>
        </p:nvPicPr>
        <p:blipFill>
          <a:blip r:embed="rId4"/>
          <a:srcRect/>
          <a:stretch>
            <a:fillRect/>
          </a:stretch>
        </p:blipFill>
        <p:spPr bwMode="auto">
          <a:xfrm>
            <a:off x="0" y="0"/>
            <a:ext cx="1214414" cy="1198435"/>
          </a:xfrm>
          <a:prstGeom prst="rect">
            <a:avLst/>
          </a:prstGeom>
          <a:noFill/>
        </p:spPr>
      </p:pic>
      <p:pic>
        <p:nvPicPr>
          <p:cNvPr id="4098" name="Picture 2">
            <a:extLst>
              <a:ext uri="{FF2B5EF4-FFF2-40B4-BE49-F238E27FC236}">
                <a16:creationId xmlns:a16="http://schemas.microsoft.com/office/drawing/2014/main" id="{07129BD0-7313-4BFB-B84F-AD876372F7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76" r="9039" b="10711"/>
          <a:stretch/>
        </p:blipFill>
        <p:spPr bwMode="auto">
          <a:xfrm>
            <a:off x="2339751" y="2276872"/>
            <a:ext cx="5688633" cy="45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500063" y="571500"/>
            <a:ext cx="6400800" cy="487363"/>
          </a:xfrm>
        </p:spPr>
        <p:txBody>
          <a:bodyPr/>
          <a:lstStyle/>
          <a:p>
            <a:pPr eaLnBrk="1" hangingPunct="1"/>
            <a:r>
              <a:rPr lang="ru-RU"/>
              <a:t>Методы </a:t>
            </a:r>
            <a:br>
              <a:rPr lang="ru-RU"/>
            </a:br>
            <a:r>
              <a:rPr lang="ru-RU"/>
              <a:t>профилактики конфликтов</a:t>
            </a:r>
          </a:p>
        </p:txBody>
      </p:sp>
      <p:sp>
        <p:nvSpPr>
          <p:cNvPr id="64515" name="Содержимое 2"/>
          <p:cNvSpPr>
            <a:spLocks noGrp="1"/>
          </p:cNvSpPr>
          <p:nvPr>
            <p:ph idx="1"/>
          </p:nvPr>
        </p:nvSpPr>
        <p:spPr>
          <a:xfrm>
            <a:off x="533400" y="1857375"/>
            <a:ext cx="8191500" cy="4467225"/>
          </a:xfrm>
        </p:spPr>
        <p:txBody>
          <a:bodyPr/>
          <a:lstStyle/>
          <a:p>
            <a:pPr eaLnBrk="1" hangingPunct="1"/>
            <a:r>
              <a:rPr lang="ru-RU"/>
              <a:t>Разъяснение требований и задач деятельности групп</a:t>
            </a:r>
          </a:p>
          <a:p>
            <a:pPr eaLnBrk="1" hangingPunct="1"/>
            <a:r>
              <a:rPr lang="ru-RU"/>
              <a:t>Структурные методы</a:t>
            </a:r>
          </a:p>
          <a:p>
            <a:pPr eaLnBrk="1" hangingPunct="1"/>
            <a:r>
              <a:rPr lang="ru-RU"/>
              <a:t>Постановка комплексных целей</a:t>
            </a:r>
          </a:p>
          <a:p>
            <a:pPr eaLnBrk="1" hangingPunct="1"/>
            <a:r>
              <a:rPr lang="ru-RU"/>
              <a:t>Координационные и интеграционные механизмы</a:t>
            </a:r>
          </a:p>
          <a:p>
            <a:pPr eaLnBrk="1" hangingPunct="1"/>
            <a:r>
              <a:rPr lang="ru-RU"/>
              <a:t>Устранение объекта конфликта </a:t>
            </a:r>
          </a:p>
          <a:p>
            <a:pPr eaLnBrk="1" hangingPunct="1"/>
            <a:endParaRPr lang="ru-RU"/>
          </a:p>
          <a:p>
            <a:pPr eaLnBrk="1" hangingPunct="1"/>
            <a:endParaRPr lang="ru-RU"/>
          </a:p>
          <a:p>
            <a:pPr eaLnBrk="1" hangingPunct="1"/>
            <a:endParaRPr lang="ru-RU"/>
          </a:p>
          <a:p>
            <a:pPr eaLnBrk="1" hangingPunct="1"/>
            <a:endParaRPr lang="ru-RU"/>
          </a:p>
          <a:p>
            <a:pPr eaLnBrk="1" hangingPunct="1"/>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95022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Содержимое 2"/>
          <p:cNvSpPr>
            <a:spLocks noGrp="1"/>
          </p:cNvSpPr>
          <p:nvPr>
            <p:ph idx="1"/>
          </p:nvPr>
        </p:nvSpPr>
        <p:spPr/>
        <p:txBody>
          <a:bodyPr/>
          <a:lstStyle/>
          <a:p>
            <a:r>
              <a:rPr lang="ru-RU" b="1"/>
              <a:t>Разъяснение требований и задач деятельности групп </a:t>
            </a:r>
            <a:r>
              <a:rPr lang="ru-RU"/>
              <a:t>Предполагает разъяснение особенностей решаемых задач, определение системы показателей групповой оценки результатов деятельности, распределения заданий, ответственности между группами, информационных потоков.</a:t>
            </a:r>
          </a:p>
        </p:txBody>
      </p:sp>
      <p:sp>
        <p:nvSpPr>
          <p:cNvPr id="65540" name="Заголовок 1"/>
          <p:cNvSpPr>
            <a:spLocks noGrp="1"/>
          </p:cNvSpPr>
          <p:nvPr>
            <p:ph type="title"/>
          </p:nvPr>
        </p:nvSpPr>
        <p:spPr/>
        <p:txBody>
          <a:bodyPr/>
          <a:lstStyle/>
          <a:p>
            <a:pPr eaLnBrk="1" hangingPunct="1"/>
            <a:r>
              <a:rPr lang="ru-RU"/>
              <a:t>Методы </a:t>
            </a:r>
            <a:br>
              <a:rPr lang="ru-RU"/>
            </a:br>
            <a:r>
              <a:rPr lang="ru-RU"/>
              <a:t>профилактики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Содержимое 2"/>
          <p:cNvSpPr>
            <a:spLocks noGrp="1"/>
          </p:cNvSpPr>
          <p:nvPr>
            <p:ph idx="1"/>
          </p:nvPr>
        </p:nvSpPr>
        <p:spPr>
          <a:xfrm>
            <a:off x="533400" y="1785938"/>
            <a:ext cx="8396288" cy="4284662"/>
          </a:xfrm>
        </p:spPr>
        <p:txBody>
          <a:bodyPr/>
          <a:lstStyle/>
          <a:p>
            <a:pPr eaLnBrk="1" hangingPunct="1"/>
            <a:r>
              <a:rPr lang="ru-RU" b="1"/>
              <a:t>Структурные методы</a:t>
            </a:r>
            <a:r>
              <a:rPr lang="ru-RU"/>
              <a:t> Включают комплекс мер воздействия по изменению структуры управления группами, информационных потоков, действующих в подразделениях, организации труда, применяемой системы стимулирования. Изменение системы оценки деятельности подразделений, введение единого оценочного показателя может снизить уровень конфликтного противостояния и повысить объем реализации продукции.</a:t>
            </a:r>
          </a:p>
        </p:txBody>
      </p:sp>
      <p:sp>
        <p:nvSpPr>
          <p:cNvPr id="66564" name="Заголовок 1"/>
          <p:cNvSpPr>
            <a:spLocks noGrp="1"/>
          </p:cNvSpPr>
          <p:nvPr>
            <p:ph type="title"/>
          </p:nvPr>
        </p:nvSpPr>
        <p:spPr/>
        <p:txBody>
          <a:bodyPr/>
          <a:lstStyle/>
          <a:p>
            <a:pPr eaLnBrk="1" hangingPunct="1"/>
            <a:r>
              <a:rPr lang="ru-RU"/>
              <a:t>Методы </a:t>
            </a:r>
            <a:br>
              <a:rPr lang="ru-RU"/>
            </a:br>
            <a:r>
              <a:rPr lang="ru-RU"/>
              <a:t>профилактики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Содержимое 2"/>
          <p:cNvSpPr>
            <a:spLocks noGrp="1"/>
          </p:cNvSpPr>
          <p:nvPr>
            <p:ph idx="1"/>
          </p:nvPr>
        </p:nvSpPr>
        <p:spPr>
          <a:xfrm>
            <a:off x="214313" y="1611313"/>
            <a:ext cx="8715375" cy="4713287"/>
          </a:xfrm>
        </p:spPr>
        <p:txBody>
          <a:bodyPr/>
          <a:lstStyle/>
          <a:p>
            <a:r>
              <a:rPr lang="ru-RU" b="1"/>
              <a:t>Постановка комплексных целей</a:t>
            </a:r>
            <a:r>
              <a:rPr lang="ru-RU"/>
              <a:t> перед подразделениями, достижение которых невозможно без их взаимного сотрудничества, позволяет существенно сплотить группу, способствует устранению конфликтной ситуации на период совместной работы.</a:t>
            </a:r>
          </a:p>
          <a:p>
            <a:r>
              <a:rPr lang="ru-RU" b="1"/>
              <a:t>Устранение объекта конфликта</a:t>
            </a:r>
            <a:r>
              <a:rPr lang="ru-RU"/>
              <a:t>  предполагает подведение одной из конфликтующих групп под отказ от объекта конфликта в пользу другой стороны.</a:t>
            </a:r>
          </a:p>
          <a:p>
            <a:endParaRPr lang="ru-RU"/>
          </a:p>
        </p:txBody>
      </p:sp>
      <p:sp>
        <p:nvSpPr>
          <p:cNvPr id="67588" name="Заголовок 1"/>
          <p:cNvSpPr>
            <a:spLocks noGrp="1"/>
          </p:cNvSpPr>
          <p:nvPr>
            <p:ph type="title"/>
          </p:nvPr>
        </p:nvSpPr>
        <p:spPr/>
        <p:txBody>
          <a:bodyPr/>
          <a:lstStyle/>
          <a:p>
            <a:pPr eaLnBrk="1" hangingPunct="1"/>
            <a:r>
              <a:rPr lang="ru-RU"/>
              <a:t>Методы </a:t>
            </a:r>
            <a:br>
              <a:rPr lang="ru-RU"/>
            </a:br>
            <a:r>
              <a:rPr lang="ru-RU"/>
              <a:t>профилактики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p:txBody>
          <a:bodyPr/>
          <a:lstStyle/>
          <a:p>
            <a:r>
              <a:rPr lang="ru-RU"/>
              <a:t>Методы </a:t>
            </a:r>
            <a:br>
              <a:rPr lang="ru-RU"/>
            </a:br>
            <a:r>
              <a:rPr lang="ru-RU"/>
              <a:t>управления конфликтами</a:t>
            </a:r>
          </a:p>
        </p:txBody>
      </p:sp>
      <p:sp>
        <p:nvSpPr>
          <p:cNvPr id="68611" name="Содержимое 2"/>
          <p:cNvSpPr>
            <a:spLocks noGrp="1"/>
          </p:cNvSpPr>
          <p:nvPr>
            <p:ph idx="1"/>
          </p:nvPr>
        </p:nvSpPr>
        <p:spPr>
          <a:xfrm>
            <a:off x="214313" y="1571625"/>
            <a:ext cx="8715375" cy="4752975"/>
          </a:xfrm>
        </p:spPr>
        <p:txBody>
          <a:bodyPr/>
          <a:lstStyle/>
          <a:p>
            <a:r>
              <a:rPr lang="ru-RU" b="1"/>
              <a:t>Административные</a:t>
            </a:r>
            <a:r>
              <a:rPr lang="ru-RU"/>
              <a:t> (использование ресурса власти руководителя для изменения состава групп, вхождения в одну из конфликтующих групп в качестве наблюдателя либо проведение переговоров с противоборствующими сторонами в качестве посредника) </a:t>
            </a:r>
          </a:p>
          <a:p>
            <a:r>
              <a:rPr lang="ru-RU" b="1"/>
              <a:t>Межгрупповые формы взаимодействия </a:t>
            </a:r>
            <a:r>
              <a:rPr lang="ru-RU"/>
              <a:t>(Уклонение (уход); Противоборство (конкуренция); Уступчивость (приспособление); Сотрудничество; Компромисс) </a:t>
            </a:r>
          </a:p>
          <a:p>
            <a:r>
              <a:rPr lang="ru-RU" b="1"/>
              <a:t>Переговоры</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r>
              <a:rPr lang="ru-RU"/>
              <a:t>Стратегии поведения в конфликте</a:t>
            </a:r>
          </a:p>
        </p:txBody>
      </p:sp>
      <p:sp>
        <p:nvSpPr>
          <p:cNvPr id="69635" name="Содержимое 2"/>
          <p:cNvSpPr>
            <a:spLocks noGrp="1"/>
          </p:cNvSpPr>
          <p:nvPr>
            <p:ph idx="1"/>
          </p:nvPr>
        </p:nvSpPr>
        <p:spPr>
          <a:xfrm>
            <a:off x="533400" y="2071688"/>
            <a:ext cx="8191500" cy="4252912"/>
          </a:xfrm>
        </p:spPr>
        <p:txBody>
          <a:bodyPr/>
          <a:lstStyle/>
          <a:p>
            <a:r>
              <a:rPr lang="ru-RU" b="1"/>
              <a:t>Партнёрство</a:t>
            </a:r>
            <a:r>
              <a:rPr lang="ru-RU"/>
              <a:t> (ориентация на учёт интересов и потребностей второй конфликтующей стороны, поиск согласия и приумножения общих интересов)</a:t>
            </a:r>
          </a:p>
          <a:p>
            <a:r>
              <a:rPr lang="ru-RU" b="1"/>
              <a:t>Напористость</a:t>
            </a:r>
            <a:r>
              <a:rPr lang="ru-RU"/>
              <a:t> (реализация собственных интересов, достижение собственных целей)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566738" y="785813"/>
            <a:ext cx="6934200" cy="487362"/>
          </a:xfrm>
        </p:spPr>
        <p:txBody>
          <a:bodyPr/>
          <a:lstStyle/>
          <a:p>
            <a:pPr algn="ctr"/>
            <a:r>
              <a:rPr lang="ru-RU" sz="2800"/>
              <a:t>Методы </a:t>
            </a:r>
            <a:br>
              <a:rPr lang="ru-RU" sz="2800"/>
            </a:br>
            <a:r>
              <a:rPr lang="ru-RU" sz="2800"/>
              <a:t>поощрения сплочённости группы и предотвращения межгрупповых конфликтов</a:t>
            </a:r>
          </a:p>
        </p:txBody>
      </p:sp>
      <p:sp>
        <p:nvSpPr>
          <p:cNvPr id="70659" name="Содержимое 2"/>
          <p:cNvSpPr>
            <a:spLocks noGrp="1"/>
          </p:cNvSpPr>
          <p:nvPr>
            <p:ph idx="1"/>
          </p:nvPr>
        </p:nvSpPr>
        <p:spPr>
          <a:xfrm>
            <a:off x="533400" y="2000250"/>
            <a:ext cx="8191500" cy="4324350"/>
          </a:xfrm>
        </p:spPr>
        <p:txBody>
          <a:bodyPr/>
          <a:lstStyle/>
          <a:p>
            <a:r>
              <a:rPr lang="ru-RU"/>
              <a:t>1) стимулировать поиск группами общих ценностей;</a:t>
            </a:r>
          </a:p>
          <a:p>
            <a:r>
              <a:rPr lang="ru-RU"/>
              <a:t>2) поощрять согласие с целями группы;</a:t>
            </a:r>
          </a:p>
          <a:p>
            <a:r>
              <a:rPr lang="ru-RU"/>
              <a:t>3) сделать группу меньше, изолировать деятельность каждой группы;</a:t>
            </a:r>
          </a:p>
          <a:p>
            <a:r>
              <a:rPr lang="ru-RU"/>
              <a:t>4) стимулировать соревнование с другими группами;</a:t>
            </a:r>
          </a:p>
          <a:p>
            <a:r>
              <a:rPr lang="ru-RU"/>
              <a:t>5) выдавать вознаграждение всей группе, а не отдельным ее членам.</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a:xfrm>
            <a:off x="1171575" y="609600"/>
            <a:ext cx="6400800" cy="487363"/>
          </a:xfrm>
        </p:spPr>
        <p:txBody>
          <a:bodyPr/>
          <a:lstStyle/>
          <a:p>
            <a:pPr algn="ctr"/>
            <a:r>
              <a:rPr lang="ru-RU"/>
              <a:t>Методы </a:t>
            </a:r>
            <a:br>
              <a:rPr lang="ru-RU"/>
            </a:br>
            <a:r>
              <a:rPr lang="ru-RU"/>
              <a:t>уменьшения сплочённости групп</a:t>
            </a:r>
          </a:p>
        </p:txBody>
      </p:sp>
      <p:sp>
        <p:nvSpPr>
          <p:cNvPr id="71683" name="Содержимое 2"/>
          <p:cNvSpPr>
            <a:spLocks noGrp="1"/>
          </p:cNvSpPr>
          <p:nvPr>
            <p:ph idx="1"/>
          </p:nvPr>
        </p:nvSpPr>
        <p:spPr>
          <a:xfrm>
            <a:off x="533400" y="1857375"/>
            <a:ext cx="8191500" cy="4467225"/>
          </a:xfrm>
        </p:spPr>
        <p:txBody>
          <a:bodyPr/>
          <a:lstStyle/>
          <a:p>
            <a:pPr>
              <a:buFont typeface="Wingdings" pitchFamily="2" charset="2"/>
              <a:buNone/>
            </a:pPr>
            <a:r>
              <a:rPr lang="ru-RU"/>
              <a:t>1) сделать группу больше;</a:t>
            </a:r>
          </a:p>
          <a:p>
            <a:pPr>
              <a:buFont typeface="Wingdings" pitchFamily="2" charset="2"/>
              <a:buNone/>
            </a:pPr>
            <a:r>
              <a:rPr lang="ru-RU"/>
              <a:t>2) расформировать группу;</a:t>
            </a:r>
          </a:p>
          <a:p>
            <a:pPr>
              <a:buFont typeface="Wingdings" pitchFamily="2" charset="2"/>
              <a:buNone/>
            </a:pPr>
            <a:r>
              <a:rPr lang="ru-RU"/>
              <a:t>3) выдавать вознаграждение отдельным членам группы, а не всей группе;</a:t>
            </a:r>
          </a:p>
          <a:p>
            <a:pPr>
              <a:buFont typeface="Wingdings" pitchFamily="2" charset="2"/>
              <a:buNone/>
            </a:pPr>
            <a:r>
              <a:rPr lang="ru-RU"/>
              <a:t>4) поощрять несогласие с задачами группы;</a:t>
            </a:r>
          </a:p>
          <a:p>
            <a:pPr>
              <a:buFont typeface="Wingdings" pitchFamily="2" charset="2"/>
              <a:buNone/>
            </a:pPr>
            <a:r>
              <a:rPr lang="ru-RU"/>
              <a:t>5) не изолировать группу от остальной организации.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p:txBody>
          <a:bodyPr/>
          <a:lstStyle/>
          <a:p>
            <a:pPr eaLnBrk="1" hangingPunct="1"/>
            <a:r>
              <a:rPr lang="ru-RU"/>
              <a:t>Вопрос 4</a:t>
            </a:r>
          </a:p>
        </p:txBody>
      </p:sp>
      <p:sp>
        <p:nvSpPr>
          <p:cNvPr id="72707" name="Содержимое 2"/>
          <p:cNvSpPr>
            <a:spLocks noGrp="1"/>
          </p:cNvSpPr>
          <p:nvPr>
            <p:ph idx="1"/>
          </p:nvPr>
        </p:nvSpPr>
        <p:spPr/>
        <p:txBody>
          <a:bodyPr/>
          <a:lstStyle/>
          <a:p>
            <a:pPr eaLnBrk="1" hangingPunct="1">
              <a:buFont typeface="Wingdings" pitchFamily="2" charset="2"/>
              <a:buNone/>
            </a:pPr>
            <a:r>
              <a:rPr lang="ru-RU"/>
              <a:t>	Переговоры, посредничество</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pPr eaLnBrk="1" hangingPunct="1"/>
            <a:r>
              <a:rPr lang="ru-RU"/>
              <a:t>Понятие </a:t>
            </a:r>
          </a:p>
        </p:txBody>
      </p:sp>
      <p:sp>
        <p:nvSpPr>
          <p:cNvPr id="73731" name="Содержимое 2"/>
          <p:cNvSpPr>
            <a:spLocks noGrp="1"/>
          </p:cNvSpPr>
          <p:nvPr>
            <p:ph idx="1"/>
          </p:nvPr>
        </p:nvSpPr>
        <p:spPr/>
        <p:txBody>
          <a:bodyPr/>
          <a:lstStyle/>
          <a:p>
            <a:pPr eaLnBrk="1" hangingPunct="1"/>
            <a:r>
              <a:rPr lang="ru-RU" b="1">
                <a:solidFill>
                  <a:srgbClr val="FFC000"/>
                </a:solidFill>
              </a:rPr>
              <a:t>Переговоры</a:t>
            </a:r>
            <a:r>
              <a:rPr lang="ru-RU"/>
              <a:t> – набор тактических приемов, направленных на поиск взаимоприемлемого решения для конфликтующих сторон</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229200"/>
            <a:ext cx="6512511" cy="1143000"/>
          </a:xfrm>
        </p:spPr>
        <p:txBody>
          <a:bodyPr/>
          <a:lstStyle/>
          <a:p>
            <a:r>
              <a:rPr lang="en-US" dirty="0"/>
              <a:t>Communication barriers
</a:t>
            </a:r>
            <a:endParaRPr lang="ru-RU" dirty="0"/>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1311455169"/>
              </p:ext>
            </p:extLst>
          </p:nvPr>
        </p:nvGraphicFramePr>
        <p:xfrm>
          <a:off x="-43524" y="1071588"/>
          <a:ext cx="8560732" cy="831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611560" y="5805264"/>
            <a:ext cx="720080" cy="7543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653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CCCDC8-6CF1-47CB-8878-CD91F4B16B59}"/>
                                            </p:graphicEl>
                                          </p:spTgt>
                                        </p:tgtEl>
                                        <p:attrNameLst>
                                          <p:attrName>style.visibility</p:attrName>
                                        </p:attrNameLst>
                                      </p:cBhvr>
                                      <p:to>
                                        <p:strVal val="visible"/>
                                      </p:to>
                                    </p:set>
                                    <p:animEffect transition="in" filter="fade">
                                      <p:cBhvr>
                                        <p:cTn id="7" dur="1000"/>
                                        <p:tgtEl>
                                          <p:spTgt spid="4">
                                            <p:graphicEl>
                                              <a:dgm id="{10CCCDC8-6CF1-47CB-8878-CD91F4B16B59}"/>
                                            </p:graphicEl>
                                          </p:spTgt>
                                        </p:tgtEl>
                                      </p:cBhvr>
                                    </p:animEffect>
                                    <p:anim calcmode="lin" valueType="num">
                                      <p:cBhvr>
                                        <p:cTn id="8" dur="1000" fill="hold"/>
                                        <p:tgtEl>
                                          <p:spTgt spid="4">
                                            <p:graphicEl>
                                              <a:dgm id="{10CCCDC8-6CF1-47CB-8878-CD91F4B16B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CCCDC8-6CF1-47CB-8878-CD91F4B16B5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B79FF513-A81D-4B50-888A-5B53B0AE7D95}"/>
                                            </p:graphicEl>
                                          </p:spTgt>
                                        </p:tgtEl>
                                        <p:attrNameLst>
                                          <p:attrName>style.visibility</p:attrName>
                                        </p:attrNameLst>
                                      </p:cBhvr>
                                      <p:to>
                                        <p:strVal val="visible"/>
                                      </p:to>
                                    </p:set>
                                    <p:animEffect transition="in" filter="fade">
                                      <p:cBhvr>
                                        <p:cTn id="12" dur="1000"/>
                                        <p:tgtEl>
                                          <p:spTgt spid="4">
                                            <p:graphicEl>
                                              <a:dgm id="{B79FF513-A81D-4B50-888A-5B53B0AE7D95}"/>
                                            </p:graphicEl>
                                          </p:spTgt>
                                        </p:tgtEl>
                                      </p:cBhvr>
                                    </p:animEffect>
                                    <p:anim calcmode="lin" valueType="num">
                                      <p:cBhvr>
                                        <p:cTn id="13" dur="1000" fill="hold"/>
                                        <p:tgtEl>
                                          <p:spTgt spid="4">
                                            <p:graphicEl>
                                              <a:dgm id="{B79FF513-A81D-4B50-888A-5B53B0AE7D9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B79FF513-A81D-4B50-888A-5B53B0AE7D9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6780406F-86BF-49E5-8166-9E706B2231E6}"/>
                                            </p:graphicEl>
                                          </p:spTgt>
                                        </p:tgtEl>
                                        <p:attrNameLst>
                                          <p:attrName>style.visibility</p:attrName>
                                        </p:attrNameLst>
                                      </p:cBhvr>
                                      <p:to>
                                        <p:strVal val="visible"/>
                                      </p:to>
                                    </p:set>
                                    <p:animEffect transition="in" filter="fade">
                                      <p:cBhvr>
                                        <p:cTn id="17" dur="1000"/>
                                        <p:tgtEl>
                                          <p:spTgt spid="4">
                                            <p:graphicEl>
                                              <a:dgm id="{6780406F-86BF-49E5-8166-9E706B2231E6}"/>
                                            </p:graphicEl>
                                          </p:spTgt>
                                        </p:tgtEl>
                                      </p:cBhvr>
                                    </p:animEffect>
                                    <p:anim calcmode="lin" valueType="num">
                                      <p:cBhvr>
                                        <p:cTn id="18" dur="1000" fill="hold"/>
                                        <p:tgtEl>
                                          <p:spTgt spid="4">
                                            <p:graphicEl>
                                              <a:dgm id="{6780406F-86BF-49E5-8166-9E706B2231E6}"/>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6780406F-86BF-49E5-8166-9E706B2231E6}"/>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57611849-0D99-4F43-9B08-E2597B56AC73}"/>
                                            </p:graphicEl>
                                          </p:spTgt>
                                        </p:tgtEl>
                                        <p:attrNameLst>
                                          <p:attrName>style.visibility</p:attrName>
                                        </p:attrNameLst>
                                      </p:cBhvr>
                                      <p:to>
                                        <p:strVal val="visible"/>
                                      </p:to>
                                    </p:set>
                                    <p:animEffect transition="in" filter="fade">
                                      <p:cBhvr>
                                        <p:cTn id="22" dur="1000"/>
                                        <p:tgtEl>
                                          <p:spTgt spid="4">
                                            <p:graphicEl>
                                              <a:dgm id="{57611849-0D99-4F43-9B08-E2597B56AC73}"/>
                                            </p:graphicEl>
                                          </p:spTgt>
                                        </p:tgtEl>
                                      </p:cBhvr>
                                    </p:animEffect>
                                    <p:anim calcmode="lin" valueType="num">
                                      <p:cBhvr>
                                        <p:cTn id="23" dur="1000" fill="hold"/>
                                        <p:tgtEl>
                                          <p:spTgt spid="4">
                                            <p:graphicEl>
                                              <a:dgm id="{57611849-0D99-4F43-9B08-E2597B56AC73}"/>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57611849-0D99-4F43-9B08-E2597B56AC7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396F20D9-874A-4B06-8504-F39334613CF8}"/>
                                            </p:graphicEl>
                                          </p:spTgt>
                                        </p:tgtEl>
                                        <p:attrNameLst>
                                          <p:attrName>style.visibility</p:attrName>
                                        </p:attrNameLst>
                                      </p:cBhvr>
                                      <p:to>
                                        <p:strVal val="visible"/>
                                      </p:to>
                                    </p:set>
                                    <p:animEffect transition="in" filter="fade">
                                      <p:cBhvr>
                                        <p:cTn id="27" dur="1000"/>
                                        <p:tgtEl>
                                          <p:spTgt spid="4">
                                            <p:graphicEl>
                                              <a:dgm id="{396F20D9-874A-4B06-8504-F39334613CF8}"/>
                                            </p:graphicEl>
                                          </p:spTgt>
                                        </p:tgtEl>
                                      </p:cBhvr>
                                    </p:animEffect>
                                    <p:anim calcmode="lin" valueType="num">
                                      <p:cBhvr>
                                        <p:cTn id="28" dur="1000" fill="hold"/>
                                        <p:tgtEl>
                                          <p:spTgt spid="4">
                                            <p:graphicEl>
                                              <a:dgm id="{396F20D9-874A-4B06-8504-F39334613CF8}"/>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396F20D9-874A-4B06-8504-F39334613CF8}"/>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graphicEl>
                                              <a:dgm id="{40B5E9E2-537B-411D-88CF-0E61D84491A2}"/>
                                            </p:graphicEl>
                                          </p:spTgt>
                                        </p:tgtEl>
                                        <p:attrNameLst>
                                          <p:attrName>style.visibility</p:attrName>
                                        </p:attrNameLst>
                                      </p:cBhvr>
                                      <p:to>
                                        <p:strVal val="visible"/>
                                      </p:to>
                                    </p:set>
                                    <p:animEffect transition="in" filter="fade">
                                      <p:cBhvr>
                                        <p:cTn id="32" dur="1000"/>
                                        <p:tgtEl>
                                          <p:spTgt spid="4">
                                            <p:graphicEl>
                                              <a:dgm id="{40B5E9E2-537B-411D-88CF-0E61D84491A2}"/>
                                            </p:graphicEl>
                                          </p:spTgt>
                                        </p:tgtEl>
                                      </p:cBhvr>
                                    </p:animEffect>
                                    <p:anim calcmode="lin" valueType="num">
                                      <p:cBhvr>
                                        <p:cTn id="33" dur="1000" fill="hold"/>
                                        <p:tgtEl>
                                          <p:spTgt spid="4">
                                            <p:graphicEl>
                                              <a:dgm id="{40B5E9E2-537B-411D-88CF-0E61D84491A2}"/>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40B5E9E2-537B-411D-88CF-0E61D84491A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graphicEl>
                                              <a:dgm id="{11A61CB8-D441-4F7D-9E23-25C643032726}"/>
                                            </p:graphicEl>
                                          </p:spTgt>
                                        </p:tgtEl>
                                        <p:attrNameLst>
                                          <p:attrName>style.visibility</p:attrName>
                                        </p:attrNameLst>
                                      </p:cBhvr>
                                      <p:to>
                                        <p:strVal val="visible"/>
                                      </p:to>
                                    </p:set>
                                    <p:animEffect transition="in" filter="fade">
                                      <p:cBhvr>
                                        <p:cTn id="37" dur="1000"/>
                                        <p:tgtEl>
                                          <p:spTgt spid="4">
                                            <p:graphicEl>
                                              <a:dgm id="{11A61CB8-D441-4F7D-9E23-25C643032726}"/>
                                            </p:graphicEl>
                                          </p:spTgt>
                                        </p:tgtEl>
                                      </p:cBhvr>
                                    </p:animEffect>
                                    <p:anim calcmode="lin" valueType="num">
                                      <p:cBhvr>
                                        <p:cTn id="38" dur="1000" fill="hold"/>
                                        <p:tgtEl>
                                          <p:spTgt spid="4">
                                            <p:graphicEl>
                                              <a:dgm id="{11A61CB8-D441-4F7D-9E23-25C643032726}"/>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11A61CB8-D441-4F7D-9E23-25C643032726}"/>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graphicEl>
                                              <a:dgm id="{6DA50A31-099B-49BF-BC23-618703FD2125}"/>
                                            </p:graphicEl>
                                          </p:spTgt>
                                        </p:tgtEl>
                                        <p:attrNameLst>
                                          <p:attrName>style.visibility</p:attrName>
                                        </p:attrNameLst>
                                      </p:cBhvr>
                                      <p:to>
                                        <p:strVal val="visible"/>
                                      </p:to>
                                    </p:set>
                                    <p:animEffect transition="in" filter="fade">
                                      <p:cBhvr>
                                        <p:cTn id="42" dur="1000"/>
                                        <p:tgtEl>
                                          <p:spTgt spid="4">
                                            <p:graphicEl>
                                              <a:dgm id="{6DA50A31-099B-49BF-BC23-618703FD2125}"/>
                                            </p:graphicEl>
                                          </p:spTgt>
                                        </p:tgtEl>
                                      </p:cBhvr>
                                    </p:animEffect>
                                    <p:anim calcmode="lin" valueType="num">
                                      <p:cBhvr>
                                        <p:cTn id="43" dur="1000" fill="hold"/>
                                        <p:tgtEl>
                                          <p:spTgt spid="4">
                                            <p:graphicEl>
                                              <a:dgm id="{6DA50A31-099B-49BF-BC23-618703FD2125}"/>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DA50A31-099B-49BF-BC23-618703FD2125}"/>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graphicEl>
                                              <a:dgm id="{21804E56-1FFB-4430-8790-9722A74CDAD7}"/>
                                            </p:graphicEl>
                                          </p:spTgt>
                                        </p:tgtEl>
                                        <p:attrNameLst>
                                          <p:attrName>style.visibility</p:attrName>
                                        </p:attrNameLst>
                                      </p:cBhvr>
                                      <p:to>
                                        <p:strVal val="visible"/>
                                      </p:to>
                                    </p:set>
                                    <p:animEffect transition="in" filter="fade">
                                      <p:cBhvr>
                                        <p:cTn id="47" dur="1000"/>
                                        <p:tgtEl>
                                          <p:spTgt spid="4">
                                            <p:graphicEl>
                                              <a:dgm id="{21804E56-1FFB-4430-8790-9722A74CDAD7}"/>
                                            </p:graphicEl>
                                          </p:spTgt>
                                        </p:tgtEl>
                                      </p:cBhvr>
                                    </p:animEffect>
                                    <p:anim calcmode="lin" valueType="num">
                                      <p:cBhvr>
                                        <p:cTn id="48" dur="1000" fill="hold"/>
                                        <p:tgtEl>
                                          <p:spTgt spid="4">
                                            <p:graphicEl>
                                              <a:dgm id="{21804E56-1FFB-4430-8790-9722A74CDAD7}"/>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21804E56-1FFB-4430-8790-9722A74CDAD7}"/>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graphicEl>
                                              <a:dgm id="{DEB62B41-537B-44AD-B848-C5C3D6582874}"/>
                                            </p:graphicEl>
                                          </p:spTgt>
                                        </p:tgtEl>
                                        <p:attrNameLst>
                                          <p:attrName>style.visibility</p:attrName>
                                        </p:attrNameLst>
                                      </p:cBhvr>
                                      <p:to>
                                        <p:strVal val="visible"/>
                                      </p:to>
                                    </p:set>
                                    <p:animEffect transition="in" filter="fade">
                                      <p:cBhvr>
                                        <p:cTn id="52" dur="1000"/>
                                        <p:tgtEl>
                                          <p:spTgt spid="4">
                                            <p:graphicEl>
                                              <a:dgm id="{DEB62B41-537B-44AD-B848-C5C3D6582874}"/>
                                            </p:graphicEl>
                                          </p:spTgt>
                                        </p:tgtEl>
                                      </p:cBhvr>
                                    </p:animEffect>
                                    <p:anim calcmode="lin" valueType="num">
                                      <p:cBhvr>
                                        <p:cTn id="53" dur="1000" fill="hold"/>
                                        <p:tgtEl>
                                          <p:spTgt spid="4">
                                            <p:graphicEl>
                                              <a:dgm id="{DEB62B41-537B-44AD-B848-C5C3D6582874}"/>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DEB62B41-537B-44AD-B848-C5C3D6582874}"/>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BD2D386A-F190-4700-A01F-E9033BF7779F}"/>
                                            </p:graphicEl>
                                          </p:spTgt>
                                        </p:tgtEl>
                                        <p:attrNameLst>
                                          <p:attrName>style.visibility</p:attrName>
                                        </p:attrNameLst>
                                      </p:cBhvr>
                                      <p:to>
                                        <p:strVal val="visible"/>
                                      </p:to>
                                    </p:set>
                                    <p:animEffect transition="in" filter="fade">
                                      <p:cBhvr>
                                        <p:cTn id="57" dur="1000"/>
                                        <p:tgtEl>
                                          <p:spTgt spid="4">
                                            <p:graphicEl>
                                              <a:dgm id="{BD2D386A-F190-4700-A01F-E9033BF7779F}"/>
                                            </p:graphicEl>
                                          </p:spTgt>
                                        </p:tgtEl>
                                      </p:cBhvr>
                                    </p:animEffect>
                                    <p:anim calcmode="lin" valueType="num">
                                      <p:cBhvr>
                                        <p:cTn id="58" dur="1000" fill="hold"/>
                                        <p:tgtEl>
                                          <p:spTgt spid="4">
                                            <p:graphicEl>
                                              <a:dgm id="{BD2D386A-F190-4700-A01F-E9033BF7779F}"/>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BD2D386A-F190-4700-A01F-E9033BF7779F}"/>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5D5781C1-4D33-45A1-9D8A-44CAE353029A}"/>
                                            </p:graphicEl>
                                          </p:spTgt>
                                        </p:tgtEl>
                                        <p:attrNameLst>
                                          <p:attrName>style.visibility</p:attrName>
                                        </p:attrNameLst>
                                      </p:cBhvr>
                                      <p:to>
                                        <p:strVal val="visible"/>
                                      </p:to>
                                    </p:set>
                                    <p:animEffect transition="in" filter="fade">
                                      <p:cBhvr>
                                        <p:cTn id="64" dur="1000"/>
                                        <p:tgtEl>
                                          <p:spTgt spid="4">
                                            <p:graphicEl>
                                              <a:dgm id="{5D5781C1-4D33-45A1-9D8A-44CAE353029A}"/>
                                            </p:graphicEl>
                                          </p:spTgt>
                                        </p:tgtEl>
                                      </p:cBhvr>
                                    </p:animEffect>
                                    <p:anim calcmode="lin" valueType="num">
                                      <p:cBhvr>
                                        <p:cTn id="65" dur="1000" fill="hold"/>
                                        <p:tgtEl>
                                          <p:spTgt spid="4">
                                            <p:graphicEl>
                                              <a:dgm id="{5D5781C1-4D33-45A1-9D8A-44CAE353029A}"/>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5D5781C1-4D33-45A1-9D8A-44CAE353029A}"/>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6BE51764-56ED-4F24-8277-26AA2791C94D}"/>
                                            </p:graphicEl>
                                          </p:spTgt>
                                        </p:tgtEl>
                                        <p:attrNameLst>
                                          <p:attrName>style.visibility</p:attrName>
                                        </p:attrNameLst>
                                      </p:cBhvr>
                                      <p:to>
                                        <p:strVal val="visible"/>
                                      </p:to>
                                    </p:set>
                                    <p:animEffect transition="in" filter="fade">
                                      <p:cBhvr>
                                        <p:cTn id="69" dur="1000"/>
                                        <p:tgtEl>
                                          <p:spTgt spid="4">
                                            <p:graphicEl>
                                              <a:dgm id="{6BE51764-56ED-4F24-8277-26AA2791C94D}"/>
                                            </p:graphicEl>
                                          </p:spTgt>
                                        </p:tgtEl>
                                      </p:cBhvr>
                                    </p:animEffect>
                                    <p:anim calcmode="lin" valueType="num">
                                      <p:cBhvr>
                                        <p:cTn id="70" dur="1000" fill="hold"/>
                                        <p:tgtEl>
                                          <p:spTgt spid="4">
                                            <p:graphicEl>
                                              <a:dgm id="{6BE51764-56ED-4F24-8277-26AA2791C94D}"/>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6BE51764-56ED-4F24-8277-26AA2791C94D}"/>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graphicEl>
                                              <a:dgm id="{24E7F7F4-0544-40DB-B831-2570CB9C973C}"/>
                                            </p:graphicEl>
                                          </p:spTgt>
                                        </p:tgtEl>
                                        <p:attrNameLst>
                                          <p:attrName>style.visibility</p:attrName>
                                        </p:attrNameLst>
                                      </p:cBhvr>
                                      <p:to>
                                        <p:strVal val="visible"/>
                                      </p:to>
                                    </p:set>
                                    <p:animEffect transition="in" filter="fade">
                                      <p:cBhvr>
                                        <p:cTn id="74" dur="1000"/>
                                        <p:tgtEl>
                                          <p:spTgt spid="4">
                                            <p:graphicEl>
                                              <a:dgm id="{24E7F7F4-0544-40DB-B831-2570CB9C973C}"/>
                                            </p:graphicEl>
                                          </p:spTgt>
                                        </p:tgtEl>
                                      </p:cBhvr>
                                    </p:animEffect>
                                    <p:anim calcmode="lin" valueType="num">
                                      <p:cBhvr>
                                        <p:cTn id="75" dur="1000" fill="hold"/>
                                        <p:tgtEl>
                                          <p:spTgt spid="4">
                                            <p:graphicEl>
                                              <a:dgm id="{24E7F7F4-0544-40DB-B831-2570CB9C973C}"/>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24E7F7F4-0544-40DB-B831-2570CB9C973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4D7E07A2-FD6D-4F07-83A0-1F1E876A55C6}"/>
                                            </p:graphicEl>
                                          </p:spTgt>
                                        </p:tgtEl>
                                        <p:attrNameLst>
                                          <p:attrName>style.visibility</p:attrName>
                                        </p:attrNameLst>
                                      </p:cBhvr>
                                      <p:to>
                                        <p:strVal val="visible"/>
                                      </p:to>
                                    </p:set>
                                    <p:animEffect transition="in" filter="fade">
                                      <p:cBhvr>
                                        <p:cTn id="79" dur="1000"/>
                                        <p:tgtEl>
                                          <p:spTgt spid="4">
                                            <p:graphicEl>
                                              <a:dgm id="{4D7E07A2-FD6D-4F07-83A0-1F1E876A55C6}"/>
                                            </p:graphicEl>
                                          </p:spTgt>
                                        </p:tgtEl>
                                      </p:cBhvr>
                                    </p:animEffect>
                                    <p:anim calcmode="lin" valueType="num">
                                      <p:cBhvr>
                                        <p:cTn id="80" dur="1000" fill="hold"/>
                                        <p:tgtEl>
                                          <p:spTgt spid="4">
                                            <p:graphicEl>
                                              <a:dgm id="{4D7E07A2-FD6D-4F07-83A0-1F1E876A55C6}"/>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4D7E07A2-FD6D-4F07-83A0-1F1E876A55C6}"/>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graphicEl>
                                              <a:dgm id="{FE0D2902-324A-4912-AD1D-939EB29A97BD}"/>
                                            </p:graphicEl>
                                          </p:spTgt>
                                        </p:tgtEl>
                                        <p:attrNameLst>
                                          <p:attrName>style.visibility</p:attrName>
                                        </p:attrNameLst>
                                      </p:cBhvr>
                                      <p:to>
                                        <p:strVal val="visible"/>
                                      </p:to>
                                    </p:set>
                                    <p:animEffect transition="in" filter="fade">
                                      <p:cBhvr>
                                        <p:cTn id="86" dur="1000"/>
                                        <p:tgtEl>
                                          <p:spTgt spid="4">
                                            <p:graphicEl>
                                              <a:dgm id="{FE0D2902-324A-4912-AD1D-939EB29A97BD}"/>
                                            </p:graphicEl>
                                          </p:spTgt>
                                        </p:tgtEl>
                                      </p:cBhvr>
                                    </p:animEffect>
                                    <p:anim calcmode="lin" valueType="num">
                                      <p:cBhvr>
                                        <p:cTn id="87" dur="1000" fill="hold"/>
                                        <p:tgtEl>
                                          <p:spTgt spid="4">
                                            <p:graphicEl>
                                              <a:dgm id="{FE0D2902-324A-4912-AD1D-939EB29A97BD}"/>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FE0D2902-324A-4912-AD1D-939EB29A97BD}"/>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B748839E-44DD-4E5C-8E2F-FDEE256B346C}"/>
                                            </p:graphicEl>
                                          </p:spTgt>
                                        </p:tgtEl>
                                        <p:attrNameLst>
                                          <p:attrName>style.visibility</p:attrName>
                                        </p:attrNameLst>
                                      </p:cBhvr>
                                      <p:to>
                                        <p:strVal val="visible"/>
                                      </p:to>
                                    </p:set>
                                    <p:animEffect transition="in" filter="fade">
                                      <p:cBhvr>
                                        <p:cTn id="91" dur="1000"/>
                                        <p:tgtEl>
                                          <p:spTgt spid="4">
                                            <p:graphicEl>
                                              <a:dgm id="{B748839E-44DD-4E5C-8E2F-FDEE256B346C}"/>
                                            </p:graphicEl>
                                          </p:spTgt>
                                        </p:tgtEl>
                                      </p:cBhvr>
                                    </p:animEffect>
                                    <p:anim calcmode="lin" valueType="num">
                                      <p:cBhvr>
                                        <p:cTn id="92" dur="1000" fill="hold"/>
                                        <p:tgtEl>
                                          <p:spTgt spid="4">
                                            <p:graphicEl>
                                              <a:dgm id="{B748839E-44DD-4E5C-8E2F-FDEE256B346C}"/>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B748839E-44DD-4E5C-8E2F-FDEE256B346C}"/>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9FE88E23-986C-43CA-BC28-21EF2A378766}"/>
                                            </p:graphicEl>
                                          </p:spTgt>
                                        </p:tgtEl>
                                        <p:attrNameLst>
                                          <p:attrName>style.visibility</p:attrName>
                                        </p:attrNameLst>
                                      </p:cBhvr>
                                      <p:to>
                                        <p:strVal val="visible"/>
                                      </p:to>
                                    </p:set>
                                    <p:animEffect transition="in" filter="fade">
                                      <p:cBhvr>
                                        <p:cTn id="96" dur="1000"/>
                                        <p:tgtEl>
                                          <p:spTgt spid="4">
                                            <p:graphicEl>
                                              <a:dgm id="{9FE88E23-986C-43CA-BC28-21EF2A378766}"/>
                                            </p:graphicEl>
                                          </p:spTgt>
                                        </p:tgtEl>
                                      </p:cBhvr>
                                    </p:animEffect>
                                    <p:anim calcmode="lin" valueType="num">
                                      <p:cBhvr>
                                        <p:cTn id="97" dur="1000" fill="hold"/>
                                        <p:tgtEl>
                                          <p:spTgt spid="4">
                                            <p:graphicEl>
                                              <a:dgm id="{9FE88E23-986C-43CA-BC28-21EF2A378766}"/>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9FE88E23-986C-43CA-BC28-21EF2A378766}"/>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656D8568-A099-4384-8A12-251D1834B985}"/>
                                            </p:graphicEl>
                                          </p:spTgt>
                                        </p:tgtEl>
                                        <p:attrNameLst>
                                          <p:attrName>style.visibility</p:attrName>
                                        </p:attrNameLst>
                                      </p:cBhvr>
                                      <p:to>
                                        <p:strVal val="visible"/>
                                      </p:to>
                                    </p:set>
                                    <p:animEffect transition="in" filter="fade">
                                      <p:cBhvr>
                                        <p:cTn id="101" dur="1000"/>
                                        <p:tgtEl>
                                          <p:spTgt spid="4">
                                            <p:graphicEl>
                                              <a:dgm id="{656D8568-A099-4384-8A12-251D1834B985}"/>
                                            </p:graphicEl>
                                          </p:spTgt>
                                        </p:tgtEl>
                                      </p:cBhvr>
                                    </p:animEffect>
                                    <p:anim calcmode="lin" valueType="num">
                                      <p:cBhvr>
                                        <p:cTn id="102" dur="1000" fill="hold"/>
                                        <p:tgtEl>
                                          <p:spTgt spid="4">
                                            <p:graphicEl>
                                              <a:dgm id="{656D8568-A099-4384-8A12-251D1834B985}"/>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656D8568-A099-4384-8A12-251D1834B985}"/>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
                                            <p:graphicEl>
                                              <a:dgm id="{F910DF4C-9CBD-43EB-A446-437A0455847F}"/>
                                            </p:graphicEl>
                                          </p:spTgt>
                                        </p:tgtEl>
                                        <p:attrNameLst>
                                          <p:attrName>style.visibility</p:attrName>
                                        </p:attrNameLst>
                                      </p:cBhvr>
                                      <p:to>
                                        <p:strVal val="visible"/>
                                      </p:to>
                                    </p:set>
                                    <p:animEffect transition="in" filter="fade">
                                      <p:cBhvr>
                                        <p:cTn id="106" dur="1000"/>
                                        <p:tgtEl>
                                          <p:spTgt spid="4">
                                            <p:graphicEl>
                                              <a:dgm id="{F910DF4C-9CBD-43EB-A446-437A0455847F}"/>
                                            </p:graphicEl>
                                          </p:spTgt>
                                        </p:tgtEl>
                                      </p:cBhvr>
                                    </p:animEffect>
                                    <p:anim calcmode="lin" valueType="num">
                                      <p:cBhvr>
                                        <p:cTn id="107" dur="1000" fill="hold"/>
                                        <p:tgtEl>
                                          <p:spTgt spid="4">
                                            <p:graphicEl>
                                              <a:dgm id="{F910DF4C-9CBD-43EB-A446-437A0455847F}"/>
                                            </p:graphicEl>
                                          </p:spTgt>
                                        </p:tgtEl>
                                        <p:attrNameLst>
                                          <p:attrName>ppt_x</p:attrName>
                                        </p:attrNameLst>
                                      </p:cBhvr>
                                      <p:tavLst>
                                        <p:tav tm="0">
                                          <p:val>
                                            <p:strVal val="#ppt_x"/>
                                          </p:val>
                                        </p:tav>
                                        <p:tav tm="100000">
                                          <p:val>
                                            <p:strVal val="#ppt_x"/>
                                          </p:val>
                                        </p:tav>
                                      </p:tavLst>
                                    </p:anim>
                                    <p:anim calcmode="lin" valueType="num">
                                      <p:cBhvr>
                                        <p:cTn id="108" dur="1000" fill="hold"/>
                                        <p:tgtEl>
                                          <p:spTgt spid="4">
                                            <p:graphicEl>
                                              <a:dgm id="{F910DF4C-9CBD-43EB-A446-437A0455847F}"/>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
                                            <p:graphicEl>
                                              <a:dgm id="{7E2B113C-529D-4C9D-A734-5993F6B81FF0}"/>
                                            </p:graphicEl>
                                          </p:spTgt>
                                        </p:tgtEl>
                                        <p:attrNameLst>
                                          <p:attrName>style.visibility</p:attrName>
                                        </p:attrNameLst>
                                      </p:cBhvr>
                                      <p:to>
                                        <p:strVal val="visible"/>
                                      </p:to>
                                    </p:set>
                                    <p:animEffect transition="in" filter="fade">
                                      <p:cBhvr>
                                        <p:cTn id="111" dur="1000"/>
                                        <p:tgtEl>
                                          <p:spTgt spid="4">
                                            <p:graphicEl>
                                              <a:dgm id="{7E2B113C-529D-4C9D-A734-5993F6B81FF0}"/>
                                            </p:graphicEl>
                                          </p:spTgt>
                                        </p:tgtEl>
                                      </p:cBhvr>
                                    </p:animEffect>
                                    <p:anim calcmode="lin" valueType="num">
                                      <p:cBhvr>
                                        <p:cTn id="112" dur="1000" fill="hold"/>
                                        <p:tgtEl>
                                          <p:spTgt spid="4">
                                            <p:graphicEl>
                                              <a:dgm id="{7E2B113C-529D-4C9D-A734-5993F6B81FF0}"/>
                                            </p:graphicEl>
                                          </p:spTgt>
                                        </p:tgtEl>
                                        <p:attrNameLst>
                                          <p:attrName>ppt_x</p:attrName>
                                        </p:attrNameLst>
                                      </p:cBhvr>
                                      <p:tavLst>
                                        <p:tav tm="0">
                                          <p:val>
                                            <p:strVal val="#ppt_x"/>
                                          </p:val>
                                        </p:tav>
                                        <p:tav tm="100000">
                                          <p:val>
                                            <p:strVal val="#ppt_x"/>
                                          </p:val>
                                        </p:tav>
                                      </p:tavLst>
                                    </p:anim>
                                    <p:anim calcmode="lin" valueType="num">
                                      <p:cBhvr>
                                        <p:cTn id="113" dur="1000" fill="hold"/>
                                        <p:tgtEl>
                                          <p:spTgt spid="4">
                                            <p:graphicEl>
                                              <a:dgm id="{7E2B113C-529D-4C9D-A734-5993F6B81FF0}"/>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
                                            <p:graphicEl>
                                              <a:dgm id="{B6513814-A826-4DCA-B01D-C851AA85B5A3}"/>
                                            </p:graphicEl>
                                          </p:spTgt>
                                        </p:tgtEl>
                                        <p:attrNameLst>
                                          <p:attrName>style.visibility</p:attrName>
                                        </p:attrNameLst>
                                      </p:cBhvr>
                                      <p:to>
                                        <p:strVal val="visible"/>
                                      </p:to>
                                    </p:set>
                                    <p:animEffect transition="in" filter="fade">
                                      <p:cBhvr>
                                        <p:cTn id="116" dur="1000"/>
                                        <p:tgtEl>
                                          <p:spTgt spid="4">
                                            <p:graphicEl>
                                              <a:dgm id="{B6513814-A826-4DCA-B01D-C851AA85B5A3}"/>
                                            </p:graphicEl>
                                          </p:spTgt>
                                        </p:tgtEl>
                                      </p:cBhvr>
                                    </p:animEffect>
                                    <p:anim calcmode="lin" valueType="num">
                                      <p:cBhvr>
                                        <p:cTn id="117" dur="1000" fill="hold"/>
                                        <p:tgtEl>
                                          <p:spTgt spid="4">
                                            <p:graphicEl>
                                              <a:dgm id="{B6513814-A826-4DCA-B01D-C851AA85B5A3}"/>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B6513814-A826-4DCA-B01D-C851AA85B5A3}"/>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678C59CF-650F-4982-B741-F5F30247275B}"/>
                                            </p:graphicEl>
                                          </p:spTgt>
                                        </p:tgtEl>
                                        <p:attrNameLst>
                                          <p:attrName>style.visibility</p:attrName>
                                        </p:attrNameLst>
                                      </p:cBhvr>
                                      <p:to>
                                        <p:strVal val="visible"/>
                                      </p:to>
                                    </p:set>
                                    <p:animEffect transition="in" filter="fade">
                                      <p:cBhvr>
                                        <p:cTn id="121" dur="1000"/>
                                        <p:tgtEl>
                                          <p:spTgt spid="4">
                                            <p:graphicEl>
                                              <a:dgm id="{678C59CF-650F-4982-B741-F5F30247275B}"/>
                                            </p:graphicEl>
                                          </p:spTgt>
                                        </p:tgtEl>
                                      </p:cBhvr>
                                    </p:animEffect>
                                    <p:anim calcmode="lin" valueType="num">
                                      <p:cBhvr>
                                        <p:cTn id="122" dur="1000" fill="hold"/>
                                        <p:tgtEl>
                                          <p:spTgt spid="4">
                                            <p:graphicEl>
                                              <a:dgm id="{678C59CF-650F-4982-B741-F5F30247275B}"/>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678C59CF-650F-4982-B741-F5F30247275B}"/>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
                                            <p:graphicEl>
                                              <a:dgm id="{70F7C6F0-5C36-4905-9AA5-D3DB95613C21}"/>
                                            </p:graphicEl>
                                          </p:spTgt>
                                        </p:tgtEl>
                                        <p:attrNameLst>
                                          <p:attrName>style.visibility</p:attrName>
                                        </p:attrNameLst>
                                      </p:cBhvr>
                                      <p:to>
                                        <p:strVal val="visible"/>
                                      </p:to>
                                    </p:set>
                                    <p:animEffect transition="in" filter="fade">
                                      <p:cBhvr>
                                        <p:cTn id="126" dur="1000"/>
                                        <p:tgtEl>
                                          <p:spTgt spid="4">
                                            <p:graphicEl>
                                              <a:dgm id="{70F7C6F0-5C36-4905-9AA5-D3DB95613C21}"/>
                                            </p:graphicEl>
                                          </p:spTgt>
                                        </p:tgtEl>
                                      </p:cBhvr>
                                    </p:animEffect>
                                    <p:anim calcmode="lin" valueType="num">
                                      <p:cBhvr>
                                        <p:cTn id="127" dur="1000" fill="hold"/>
                                        <p:tgtEl>
                                          <p:spTgt spid="4">
                                            <p:graphicEl>
                                              <a:dgm id="{70F7C6F0-5C36-4905-9AA5-D3DB95613C21}"/>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70F7C6F0-5C36-4905-9AA5-D3DB95613C21}"/>
                                            </p:graphicEl>
                                          </p:spTgt>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
                                            <p:graphicEl>
                                              <a:dgm id="{8082C8AA-C4BC-4D8A-95B9-8E05EE44FAF7}"/>
                                            </p:graphicEl>
                                          </p:spTgt>
                                        </p:tgtEl>
                                        <p:attrNameLst>
                                          <p:attrName>style.visibility</p:attrName>
                                        </p:attrNameLst>
                                      </p:cBhvr>
                                      <p:to>
                                        <p:strVal val="visible"/>
                                      </p:to>
                                    </p:set>
                                    <p:animEffect transition="in" filter="fade">
                                      <p:cBhvr>
                                        <p:cTn id="131" dur="1000"/>
                                        <p:tgtEl>
                                          <p:spTgt spid="4">
                                            <p:graphicEl>
                                              <a:dgm id="{8082C8AA-C4BC-4D8A-95B9-8E05EE44FAF7}"/>
                                            </p:graphicEl>
                                          </p:spTgt>
                                        </p:tgtEl>
                                      </p:cBhvr>
                                    </p:animEffect>
                                    <p:anim calcmode="lin" valueType="num">
                                      <p:cBhvr>
                                        <p:cTn id="132" dur="1000" fill="hold"/>
                                        <p:tgtEl>
                                          <p:spTgt spid="4">
                                            <p:graphicEl>
                                              <a:dgm id="{8082C8AA-C4BC-4D8A-95B9-8E05EE44FAF7}"/>
                                            </p:graphicEl>
                                          </p:spTgt>
                                        </p:tgtEl>
                                        <p:attrNameLst>
                                          <p:attrName>ppt_x</p:attrName>
                                        </p:attrNameLst>
                                      </p:cBhvr>
                                      <p:tavLst>
                                        <p:tav tm="0">
                                          <p:val>
                                            <p:strVal val="#ppt_x"/>
                                          </p:val>
                                        </p:tav>
                                        <p:tav tm="100000">
                                          <p:val>
                                            <p:strVal val="#ppt_x"/>
                                          </p:val>
                                        </p:tav>
                                      </p:tavLst>
                                    </p:anim>
                                    <p:anim calcmode="lin" valueType="num">
                                      <p:cBhvr>
                                        <p:cTn id="133" dur="1000" fill="hold"/>
                                        <p:tgtEl>
                                          <p:spTgt spid="4">
                                            <p:graphicEl>
                                              <a:dgm id="{8082C8AA-C4BC-4D8A-95B9-8E05EE44FAF7}"/>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
                                            <p:graphicEl>
                                              <a:dgm id="{325D7FCE-0232-453E-B6ED-87F47C12E92A}"/>
                                            </p:graphicEl>
                                          </p:spTgt>
                                        </p:tgtEl>
                                        <p:attrNameLst>
                                          <p:attrName>style.visibility</p:attrName>
                                        </p:attrNameLst>
                                      </p:cBhvr>
                                      <p:to>
                                        <p:strVal val="visible"/>
                                      </p:to>
                                    </p:set>
                                    <p:animEffect transition="in" filter="fade">
                                      <p:cBhvr>
                                        <p:cTn id="136" dur="1000"/>
                                        <p:tgtEl>
                                          <p:spTgt spid="4">
                                            <p:graphicEl>
                                              <a:dgm id="{325D7FCE-0232-453E-B6ED-87F47C12E92A}"/>
                                            </p:graphicEl>
                                          </p:spTgt>
                                        </p:tgtEl>
                                      </p:cBhvr>
                                    </p:animEffect>
                                    <p:anim calcmode="lin" valueType="num">
                                      <p:cBhvr>
                                        <p:cTn id="137" dur="1000" fill="hold"/>
                                        <p:tgtEl>
                                          <p:spTgt spid="4">
                                            <p:graphicEl>
                                              <a:dgm id="{325D7FCE-0232-453E-B6ED-87F47C12E92A}"/>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325D7FCE-0232-453E-B6ED-87F47C12E92A}"/>
                                            </p:graphicEl>
                                          </p:spTgt>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
                                            <p:graphicEl>
                                              <a:dgm id="{90B15052-7E55-47FA-A93A-BDDED38FEC37}"/>
                                            </p:graphicEl>
                                          </p:spTgt>
                                        </p:tgtEl>
                                        <p:attrNameLst>
                                          <p:attrName>style.visibility</p:attrName>
                                        </p:attrNameLst>
                                      </p:cBhvr>
                                      <p:to>
                                        <p:strVal val="visible"/>
                                      </p:to>
                                    </p:set>
                                    <p:animEffect transition="in" filter="fade">
                                      <p:cBhvr>
                                        <p:cTn id="141" dur="1000"/>
                                        <p:tgtEl>
                                          <p:spTgt spid="4">
                                            <p:graphicEl>
                                              <a:dgm id="{90B15052-7E55-47FA-A93A-BDDED38FEC37}"/>
                                            </p:graphicEl>
                                          </p:spTgt>
                                        </p:tgtEl>
                                      </p:cBhvr>
                                    </p:animEffect>
                                    <p:anim calcmode="lin" valueType="num">
                                      <p:cBhvr>
                                        <p:cTn id="142" dur="1000" fill="hold"/>
                                        <p:tgtEl>
                                          <p:spTgt spid="4">
                                            <p:graphicEl>
                                              <a:dgm id="{90B15052-7E55-47FA-A93A-BDDED38FEC37}"/>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90B15052-7E55-47FA-A93A-BDDED38FEC37}"/>
                                            </p:graphicEl>
                                          </p:spTgt>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
                                            <p:graphicEl>
                                              <a:dgm id="{32F9E42D-CF16-4970-8684-D5401A905A5E}"/>
                                            </p:graphicEl>
                                          </p:spTgt>
                                        </p:tgtEl>
                                        <p:attrNameLst>
                                          <p:attrName>style.visibility</p:attrName>
                                        </p:attrNameLst>
                                      </p:cBhvr>
                                      <p:to>
                                        <p:strVal val="visible"/>
                                      </p:to>
                                    </p:set>
                                    <p:animEffect transition="in" filter="fade">
                                      <p:cBhvr>
                                        <p:cTn id="146" dur="1000"/>
                                        <p:tgtEl>
                                          <p:spTgt spid="4">
                                            <p:graphicEl>
                                              <a:dgm id="{32F9E42D-CF16-4970-8684-D5401A905A5E}"/>
                                            </p:graphicEl>
                                          </p:spTgt>
                                        </p:tgtEl>
                                      </p:cBhvr>
                                    </p:animEffect>
                                    <p:anim calcmode="lin" valueType="num">
                                      <p:cBhvr>
                                        <p:cTn id="147" dur="1000" fill="hold"/>
                                        <p:tgtEl>
                                          <p:spTgt spid="4">
                                            <p:graphicEl>
                                              <a:dgm id="{32F9E42D-CF16-4970-8684-D5401A905A5E}"/>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32F9E42D-CF16-4970-8684-D5401A905A5E}"/>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
                                            <p:graphicEl>
                                              <a:dgm id="{ADFA89F2-FE90-4ACA-8F4C-E04E4698A657}"/>
                                            </p:graphicEl>
                                          </p:spTgt>
                                        </p:tgtEl>
                                        <p:attrNameLst>
                                          <p:attrName>style.visibility</p:attrName>
                                        </p:attrNameLst>
                                      </p:cBhvr>
                                      <p:to>
                                        <p:strVal val="visible"/>
                                      </p:to>
                                    </p:set>
                                    <p:animEffect transition="in" filter="fade">
                                      <p:cBhvr>
                                        <p:cTn id="151" dur="1000"/>
                                        <p:tgtEl>
                                          <p:spTgt spid="4">
                                            <p:graphicEl>
                                              <a:dgm id="{ADFA89F2-FE90-4ACA-8F4C-E04E4698A657}"/>
                                            </p:graphicEl>
                                          </p:spTgt>
                                        </p:tgtEl>
                                      </p:cBhvr>
                                    </p:animEffect>
                                    <p:anim calcmode="lin" valueType="num">
                                      <p:cBhvr>
                                        <p:cTn id="152" dur="1000" fill="hold"/>
                                        <p:tgtEl>
                                          <p:spTgt spid="4">
                                            <p:graphicEl>
                                              <a:dgm id="{ADFA89F2-FE90-4ACA-8F4C-E04E4698A657}"/>
                                            </p:graphicEl>
                                          </p:spTgt>
                                        </p:tgtEl>
                                        <p:attrNameLst>
                                          <p:attrName>ppt_x</p:attrName>
                                        </p:attrNameLst>
                                      </p:cBhvr>
                                      <p:tavLst>
                                        <p:tav tm="0">
                                          <p:val>
                                            <p:strVal val="#ppt_x"/>
                                          </p:val>
                                        </p:tav>
                                        <p:tav tm="100000">
                                          <p:val>
                                            <p:strVal val="#ppt_x"/>
                                          </p:val>
                                        </p:tav>
                                      </p:tavLst>
                                    </p:anim>
                                    <p:anim calcmode="lin" valueType="num">
                                      <p:cBhvr>
                                        <p:cTn id="153" dur="1000" fill="hold"/>
                                        <p:tgtEl>
                                          <p:spTgt spid="4">
                                            <p:graphicEl>
                                              <a:dgm id="{ADFA89F2-FE90-4ACA-8F4C-E04E4698A65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pPr eaLnBrk="1" hangingPunct="1"/>
            <a:r>
              <a:rPr lang="ru-RU"/>
              <a:t>Условия </a:t>
            </a:r>
          </a:p>
        </p:txBody>
      </p:sp>
      <p:sp>
        <p:nvSpPr>
          <p:cNvPr id="74755" name="Содержимое 2"/>
          <p:cNvSpPr>
            <a:spLocks noGrp="1"/>
          </p:cNvSpPr>
          <p:nvPr>
            <p:ph idx="1"/>
          </p:nvPr>
        </p:nvSpPr>
        <p:spPr/>
        <p:txBody>
          <a:bodyPr/>
          <a:lstStyle/>
          <a:p>
            <a:pPr eaLnBrk="1" hangingPunct="1"/>
            <a:r>
              <a:rPr lang="ru-RU"/>
              <a:t>существование взаимозависимости сторон, участвующих в конфликте; </a:t>
            </a:r>
          </a:p>
          <a:p>
            <a:pPr eaLnBrk="1" hangingPunct="1"/>
            <a:r>
              <a:rPr lang="ru-RU"/>
              <a:t>отсутствие значительного перевеса в силе; </a:t>
            </a:r>
          </a:p>
          <a:p>
            <a:pPr eaLnBrk="1" hangingPunct="1"/>
            <a:r>
              <a:rPr lang="ru-RU"/>
              <a:t>соответствие стадии развития конфликта возможностям переговоров; </a:t>
            </a:r>
          </a:p>
          <a:p>
            <a:pPr eaLnBrk="1" hangingPunct="1"/>
            <a:r>
              <a:rPr lang="ru-RU"/>
              <a:t>участие в переговорах сторон, которые реально могут принимать решения в сложившейся ситуации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r>
              <a:rPr lang="ru-RU"/>
              <a:t>Цели переговоров</a:t>
            </a:r>
          </a:p>
        </p:txBody>
      </p:sp>
      <p:sp>
        <p:nvSpPr>
          <p:cNvPr id="75779" name="Содержимое 2"/>
          <p:cNvSpPr>
            <a:spLocks noGrp="1"/>
          </p:cNvSpPr>
          <p:nvPr>
            <p:ph idx="1"/>
          </p:nvPr>
        </p:nvSpPr>
        <p:spPr>
          <a:xfrm>
            <a:off x="533400" y="2000250"/>
            <a:ext cx="8191500" cy="4324350"/>
          </a:xfrm>
        </p:spPr>
        <p:txBody>
          <a:bodyPr/>
          <a:lstStyle/>
          <a:p>
            <a:r>
              <a:rPr lang="ru-RU"/>
              <a:t>Разрешение конфликтов, споров</a:t>
            </a:r>
          </a:p>
          <a:p>
            <a:r>
              <a:rPr lang="ru-RU"/>
              <a:t>Организация сотрудничества</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1028700" y="609600"/>
            <a:ext cx="6400800" cy="487363"/>
          </a:xfrm>
        </p:spPr>
        <p:txBody>
          <a:bodyPr/>
          <a:lstStyle/>
          <a:p>
            <a:r>
              <a:rPr lang="ru-RU"/>
              <a:t>Типы решений в переговорах</a:t>
            </a:r>
          </a:p>
        </p:txBody>
      </p:sp>
      <p:sp>
        <p:nvSpPr>
          <p:cNvPr id="76803" name="Содержимое 2"/>
          <p:cNvSpPr>
            <a:spLocks noGrp="1"/>
          </p:cNvSpPr>
          <p:nvPr>
            <p:ph idx="1"/>
          </p:nvPr>
        </p:nvSpPr>
        <p:spPr>
          <a:xfrm>
            <a:off x="533400" y="2071688"/>
            <a:ext cx="8191500" cy="4252912"/>
          </a:xfrm>
        </p:spPr>
        <p:txBody>
          <a:bodyPr/>
          <a:lstStyle/>
          <a:p>
            <a:r>
              <a:rPr lang="ru-RU"/>
              <a:t>Компромисс </a:t>
            </a:r>
            <a:r>
              <a:rPr lang="ru-RU" sz="2200"/>
              <a:t>(в области жизненно важных взаимоисключающих интересов; условие – готовность сторон к удовлетворению лишь части интересов; критерии законности тех или иных требований или уступок)</a:t>
            </a:r>
          </a:p>
          <a:p>
            <a:r>
              <a:rPr lang="ru-RU"/>
              <a:t>Принципиально новое решение </a:t>
            </a:r>
            <a:r>
              <a:rPr lang="ru-RU" sz="2200"/>
              <a:t>(детальное изучение потребностей сторон, ценностей; творческий подход к проблеме)</a:t>
            </a:r>
          </a:p>
          <a:p>
            <a:r>
              <a:rPr lang="ru-RU"/>
              <a:t>Ассиметричное решение </a:t>
            </a:r>
            <a:r>
              <a:rPr lang="ru-RU" sz="2200"/>
              <a:t>(уступки одной стороне значительно превышают уступки другой стороне)</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p:txBody>
          <a:bodyPr/>
          <a:lstStyle/>
          <a:p>
            <a:r>
              <a:rPr lang="ru-RU"/>
              <a:t>Стили проведения переговоров</a:t>
            </a:r>
          </a:p>
        </p:txBody>
      </p:sp>
      <p:sp>
        <p:nvSpPr>
          <p:cNvPr id="78851" name="Содержимое 2"/>
          <p:cNvSpPr>
            <a:spLocks noGrp="1"/>
          </p:cNvSpPr>
          <p:nvPr>
            <p:ph idx="1"/>
          </p:nvPr>
        </p:nvSpPr>
        <p:spPr>
          <a:xfrm>
            <a:off x="357188" y="1857375"/>
            <a:ext cx="8572500" cy="4467225"/>
          </a:xfrm>
        </p:spPr>
        <p:txBody>
          <a:bodyPr/>
          <a:lstStyle/>
          <a:p>
            <a:r>
              <a:rPr lang="ru-RU" sz="2400" b="1"/>
              <a:t>Американский стиль </a:t>
            </a:r>
            <a:r>
              <a:rPr lang="ru-RU" sz="2000">
                <a:solidFill>
                  <a:srgbClr val="000000"/>
                </a:solidFill>
              </a:rPr>
              <a:t>(</a:t>
            </a:r>
            <a:r>
              <a:rPr lang="ru-RU" sz="2000"/>
              <a:t>самостоятельность в принятии решений, энергичный стиль переговоров, напористость, агрессивность, прагматичность, соблюдение законов, нормативных актов и положений, обязательность юриста на переговорах, предпочтительность неофициальной атмосферы</a:t>
            </a:r>
            <a:r>
              <a:rPr lang="ru-RU" sz="2000">
                <a:solidFill>
                  <a:srgbClr val="000000"/>
                </a:solidFill>
              </a:rPr>
              <a:t>)</a:t>
            </a:r>
            <a:endParaRPr lang="ru-RU"/>
          </a:p>
          <a:p>
            <a:r>
              <a:rPr lang="ru-RU" sz="2400" b="1"/>
              <a:t>Английский стиль </a:t>
            </a:r>
            <a:r>
              <a:rPr lang="ru-RU" sz="2000">
                <a:solidFill>
                  <a:srgbClr val="000000"/>
                </a:solidFill>
              </a:rPr>
              <a:t>(формальное соблюдение традиций и ритуалов делового общения (начинаются с обсуждения житейских проблем), прагматизм)</a:t>
            </a:r>
            <a:endParaRPr lang="ru-RU"/>
          </a:p>
          <a:p>
            <a:r>
              <a:rPr lang="ru-RU" sz="2400" b="1"/>
              <a:t>Французский стиль </a:t>
            </a:r>
            <a:r>
              <a:rPr lang="ru-RU" sz="2000"/>
              <a:t>(сочетание жёсткого конфронтационного типа взаимодействия и вежливости, непринуждённости, склонности к юмору; несамостоятельность в принятии решений, важность предварительных договорённостей, стремление избегать официальных переговоров тет-а-тет )</a:t>
            </a:r>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Содержимое 2"/>
          <p:cNvSpPr>
            <a:spLocks noGrp="1"/>
          </p:cNvSpPr>
          <p:nvPr>
            <p:ph idx="1"/>
          </p:nvPr>
        </p:nvSpPr>
        <p:spPr>
          <a:xfrm>
            <a:off x="533400" y="1928813"/>
            <a:ext cx="8191500" cy="4395787"/>
          </a:xfrm>
        </p:spPr>
        <p:txBody>
          <a:bodyPr/>
          <a:lstStyle/>
          <a:p>
            <a:r>
              <a:rPr lang="ru-RU" sz="2400" b="1"/>
              <a:t>Немецкий стиль </a:t>
            </a:r>
            <a:r>
              <a:rPr lang="ru-RU" sz="2000">
                <a:solidFill>
                  <a:srgbClr val="000000"/>
                </a:solidFill>
              </a:rPr>
              <a:t>(тщательная предварительная подготовка, педантичность, расчётливость)</a:t>
            </a:r>
            <a:endParaRPr lang="ru-RU" sz="2000"/>
          </a:p>
          <a:p>
            <a:r>
              <a:rPr lang="ru-RU" sz="2400" b="1"/>
              <a:t>Японский стиль </a:t>
            </a:r>
            <a:r>
              <a:rPr lang="ru-RU" sz="2000"/>
              <a:t>(на начальном этапе внимание обсуждению общечеловеческих проблем, не привлекают юристов, не ссылаются в контрактах на законодательные акты, доброжелательность, внимательность, избегают говорить «нет», «да» как подтверждение услышанного; точность во всём)</a:t>
            </a:r>
          </a:p>
          <a:p>
            <a:r>
              <a:rPr lang="ru-RU" sz="2400" b="1"/>
              <a:t>Китайский стиль </a:t>
            </a:r>
            <a:r>
              <a:rPr lang="ru-RU" sz="2000"/>
              <a:t>(несамостоятельность в принятии решений, чёткое выделение начального, технического и коммерческого этапов переговоров, первые высказывают свои предложения, на уступки идут только после тщательной оценки возможностей контрагентов)</a:t>
            </a:r>
          </a:p>
        </p:txBody>
      </p:sp>
      <p:sp>
        <p:nvSpPr>
          <p:cNvPr id="79876" name="Заголовок 1"/>
          <p:cNvSpPr>
            <a:spLocks noGrp="1"/>
          </p:cNvSpPr>
          <p:nvPr>
            <p:ph type="title"/>
          </p:nvPr>
        </p:nvSpPr>
        <p:spPr/>
        <p:txBody>
          <a:bodyPr/>
          <a:lstStyle/>
          <a:p>
            <a:r>
              <a:rPr lang="ru-RU"/>
              <a:t>Стили проведения переговоров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Содержимое 2"/>
          <p:cNvSpPr>
            <a:spLocks noGrp="1"/>
          </p:cNvSpPr>
          <p:nvPr>
            <p:ph idx="1"/>
          </p:nvPr>
        </p:nvSpPr>
        <p:spPr>
          <a:xfrm>
            <a:off x="533400" y="2357438"/>
            <a:ext cx="8191500" cy="3967162"/>
          </a:xfrm>
        </p:spPr>
        <p:txBody>
          <a:bodyPr/>
          <a:lstStyle/>
          <a:p>
            <a:r>
              <a:rPr lang="ru-RU" sz="2400" b="1"/>
              <a:t>Южнокорейский стиль </a:t>
            </a:r>
            <a:r>
              <a:rPr lang="ru-RU" sz="2000"/>
              <a:t>(взаимопонимание, «брать быка за рога», чёткие формулировки, самостоятельность в принятии решений, готовность к немедленной реализации соглашений, избегают открыто говорить о несогласии с партнёром и доказывать его неправоту)</a:t>
            </a:r>
          </a:p>
          <a:p>
            <a:r>
              <a:rPr lang="ru-RU" sz="2400" b="1"/>
              <a:t>Арабский стиль </a:t>
            </a:r>
            <a:r>
              <a:rPr lang="ru-RU" sz="2000"/>
              <a:t>(предпочтителен торг, ярко выраженное чувство собственного достоинства, уважительное отношение к партнёрам)</a:t>
            </a:r>
          </a:p>
        </p:txBody>
      </p:sp>
      <p:sp>
        <p:nvSpPr>
          <p:cNvPr id="80900" name="Заголовок 1"/>
          <p:cNvSpPr>
            <a:spLocks noGrp="1"/>
          </p:cNvSpPr>
          <p:nvPr>
            <p:ph type="title"/>
          </p:nvPr>
        </p:nvSpPr>
        <p:spPr/>
        <p:txBody>
          <a:bodyPr/>
          <a:lstStyle/>
          <a:p>
            <a:r>
              <a:rPr lang="ru-RU"/>
              <a:t>Стили проведения переговоров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93775"/>
          </a:xfrm>
          <a:noFill/>
        </p:spPr>
        <p:txBody>
          <a:bodyPr/>
          <a:lstStyle/>
          <a:p>
            <a:pPr>
              <a:defRPr/>
            </a:pPr>
            <a:r>
              <a:rPr lang="ru-RU" dirty="0"/>
              <a:t>Организационная структура коммуникаций</a:t>
            </a:r>
          </a:p>
        </p:txBody>
      </p:sp>
      <p:graphicFrame>
        <p:nvGraphicFramePr>
          <p:cNvPr id="4" name="Содержимое 3"/>
          <p:cNvGraphicFramePr>
            <a:graphicFrameLocks noGrp="1"/>
          </p:cNvGraphicFramePr>
          <p:nvPr>
            <p:ph idx="4294967295"/>
          </p:nvPr>
        </p:nvGraphicFramePr>
        <p:xfrm>
          <a:off x="179512" y="1726549"/>
          <a:ext cx="8784976" cy="4912161"/>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72559">
                <a:tc>
                  <a:txBody>
                    <a:bodyPr/>
                    <a:lstStyle/>
                    <a:p>
                      <a:pPr algn="ctr"/>
                      <a:r>
                        <a:rPr lang="ru-RU" sz="2000" dirty="0"/>
                        <a:t>Характеристика</a:t>
                      </a:r>
                    </a:p>
                  </a:txBody>
                  <a:tcPr marT="45719" marB="45719"/>
                </a:tc>
                <a:tc>
                  <a:txBody>
                    <a:bodyPr/>
                    <a:lstStyle/>
                    <a:p>
                      <a:pPr algn="ctr"/>
                      <a:r>
                        <a:rPr lang="ru-RU" sz="2000" dirty="0"/>
                        <a:t>Жесткая структура</a:t>
                      </a:r>
                    </a:p>
                  </a:txBody>
                  <a:tcPr marT="45719" marB="45719"/>
                </a:tc>
                <a:tc>
                  <a:txBody>
                    <a:bodyPr/>
                    <a:lstStyle/>
                    <a:p>
                      <a:pPr algn="ctr"/>
                      <a:r>
                        <a:rPr lang="ru-RU" sz="2000" dirty="0"/>
                        <a:t>Мягкая структура</a:t>
                      </a:r>
                    </a:p>
                  </a:txBody>
                  <a:tcPr marT="45719" marB="45719"/>
                </a:tc>
                <a:extLst>
                  <a:ext uri="{0D108BD9-81ED-4DB2-BD59-A6C34878D82A}">
                    <a16:rowId xmlns:a16="http://schemas.microsoft.com/office/drawing/2014/main" val="10000"/>
                  </a:ext>
                </a:extLst>
              </a:tr>
              <a:tr h="372559">
                <a:tc>
                  <a:txBody>
                    <a:bodyPr/>
                    <a:lstStyle/>
                    <a:p>
                      <a:r>
                        <a:rPr lang="ru-RU" sz="2000" dirty="0"/>
                        <a:t>Тип ОСУ</a:t>
                      </a:r>
                    </a:p>
                  </a:txBody>
                  <a:tcPr marT="45719" marB="45719">
                    <a:solidFill>
                      <a:srgbClr val="FFC000"/>
                    </a:solidFill>
                  </a:tcPr>
                </a:tc>
                <a:tc>
                  <a:txBody>
                    <a:bodyPr/>
                    <a:lstStyle/>
                    <a:p>
                      <a:r>
                        <a:rPr lang="ru-RU" sz="2000" dirty="0"/>
                        <a:t>Иерархическая</a:t>
                      </a:r>
                    </a:p>
                  </a:txBody>
                  <a:tcPr marT="45719" marB="45719">
                    <a:solidFill>
                      <a:srgbClr val="FFC000"/>
                    </a:solidFill>
                  </a:tcPr>
                </a:tc>
                <a:tc>
                  <a:txBody>
                    <a:bodyPr/>
                    <a:lstStyle/>
                    <a:p>
                      <a:r>
                        <a:rPr lang="ru-RU" sz="2000" dirty="0"/>
                        <a:t>Органическая</a:t>
                      </a:r>
                    </a:p>
                  </a:txBody>
                  <a:tcPr marT="45719" marB="45719">
                    <a:solidFill>
                      <a:srgbClr val="FFC000"/>
                    </a:solidFill>
                  </a:tcPr>
                </a:tc>
                <a:extLst>
                  <a:ext uri="{0D108BD9-81ED-4DB2-BD59-A6C34878D82A}">
                    <a16:rowId xmlns:a16="http://schemas.microsoft.com/office/drawing/2014/main" val="10001"/>
                  </a:ext>
                </a:extLst>
              </a:tr>
              <a:tr h="659144">
                <a:tc>
                  <a:txBody>
                    <a:bodyPr/>
                    <a:lstStyle/>
                    <a:p>
                      <a:r>
                        <a:rPr lang="ru-RU" sz="2000" dirty="0"/>
                        <a:t>Права, обязанности и ответственность</a:t>
                      </a:r>
                    </a:p>
                  </a:txBody>
                  <a:tcPr marT="45719" marB="45719"/>
                </a:tc>
                <a:tc>
                  <a:txBody>
                    <a:bodyPr/>
                    <a:lstStyle/>
                    <a:p>
                      <a:r>
                        <a:rPr lang="ru-RU" sz="2000" dirty="0"/>
                        <a:t>Определены четко</a:t>
                      </a:r>
                    </a:p>
                  </a:txBody>
                  <a:tcPr marT="45719" marB="45719"/>
                </a:tc>
                <a:tc>
                  <a:txBody>
                    <a:bodyPr/>
                    <a:lstStyle/>
                    <a:p>
                      <a:r>
                        <a:rPr lang="ru-RU" sz="2000" dirty="0"/>
                        <a:t>Модифицируются в за-</a:t>
                      </a:r>
                      <a:r>
                        <a:rPr lang="ru-RU" sz="2000" dirty="0" err="1"/>
                        <a:t>висимости</a:t>
                      </a:r>
                      <a:r>
                        <a:rPr lang="ru-RU" sz="2000" dirty="0"/>
                        <a:t> от ситуации</a:t>
                      </a:r>
                    </a:p>
                  </a:txBody>
                  <a:tcPr marT="45719" marB="45719"/>
                </a:tc>
                <a:extLst>
                  <a:ext uri="{0D108BD9-81ED-4DB2-BD59-A6C34878D82A}">
                    <a16:rowId xmlns:a16="http://schemas.microsoft.com/office/drawing/2014/main" val="10002"/>
                  </a:ext>
                </a:extLst>
              </a:tr>
              <a:tr h="659144">
                <a:tc>
                  <a:txBody>
                    <a:bodyPr/>
                    <a:lstStyle/>
                    <a:p>
                      <a:r>
                        <a:rPr lang="ru-RU" sz="2000" dirty="0"/>
                        <a:t>Координация поведения</a:t>
                      </a:r>
                    </a:p>
                  </a:txBody>
                  <a:tcPr marT="45719" marB="45719">
                    <a:solidFill>
                      <a:srgbClr val="FF0000"/>
                    </a:solidFill>
                  </a:tcPr>
                </a:tc>
                <a:tc>
                  <a:txBody>
                    <a:bodyPr/>
                    <a:lstStyle/>
                    <a:p>
                      <a:r>
                        <a:rPr lang="ru-RU" sz="2000" dirty="0"/>
                        <a:t>Внешняя</a:t>
                      </a:r>
                    </a:p>
                  </a:txBody>
                  <a:tcPr marT="45719" marB="45719">
                    <a:solidFill>
                      <a:srgbClr val="FF0000"/>
                    </a:solidFill>
                  </a:tcPr>
                </a:tc>
                <a:tc>
                  <a:txBody>
                    <a:bodyPr/>
                    <a:lstStyle/>
                    <a:p>
                      <a:r>
                        <a:rPr lang="ru-RU" sz="2000" dirty="0"/>
                        <a:t>Внутренняя </a:t>
                      </a:r>
                    </a:p>
                  </a:txBody>
                  <a:tcPr marT="45719" marB="45719">
                    <a:solidFill>
                      <a:srgbClr val="FF0000"/>
                    </a:solidFill>
                  </a:tcPr>
                </a:tc>
                <a:extLst>
                  <a:ext uri="{0D108BD9-81ED-4DB2-BD59-A6C34878D82A}">
                    <a16:rowId xmlns:a16="http://schemas.microsoft.com/office/drawing/2014/main" val="10003"/>
                  </a:ext>
                </a:extLst>
              </a:tr>
              <a:tr h="372559">
                <a:tc>
                  <a:txBody>
                    <a:bodyPr/>
                    <a:lstStyle/>
                    <a:p>
                      <a:r>
                        <a:rPr lang="ru-RU" sz="2000" dirty="0"/>
                        <a:t>Способы поведения</a:t>
                      </a:r>
                    </a:p>
                  </a:txBody>
                  <a:tcPr marT="45719" marB="45719"/>
                </a:tc>
                <a:tc>
                  <a:txBody>
                    <a:bodyPr/>
                    <a:lstStyle/>
                    <a:p>
                      <a:r>
                        <a:rPr lang="ru-RU" sz="2000" dirty="0"/>
                        <a:t>Заданы руководителем</a:t>
                      </a:r>
                    </a:p>
                  </a:txBody>
                  <a:tcPr marT="45719" marB="45719"/>
                </a:tc>
                <a:tc>
                  <a:txBody>
                    <a:bodyPr/>
                    <a:lstStyle/>
                    <a:p>
                      <a:r>
                        <a:rPr lang="ru-RU" sz="2000" dirty="0"/>
                        <a:t>Многовариантны</a:t>
                      </a:r>
                    </a:p>
                  </a:txBody>
                  <a:tcPr marT="45719" marB="45719"/>
                </a:tc>
                <a:extLst>
                  <a:ext uri="{0D108BD9-81ED-4DB2-BD59-A6C34878D82A}">
                    <a16:rowId xmlns:a16="http://schemas.microsoft.com/office/drawing/2014/main" val="10004"/>
                  </a:ext>
                </a:extLst>
              </a:tr>
              <a:tr h="372559">
                <a:tc>
                  <a:txBody>
                    <a:bodyPr/>
                    <a:lstStyle/>
                    <a:p>
                      <a:r>
                        <a:rPr lang="ru-RU" sz="2000" dirty="0"/>
                        <a:t>Характер мышления</a:t>
                      </a:r>
                    </a:p>
                  </a:txBody>
                  <a:tcPr marT="45719" marB="45719">
                    <a:solidFill>
                      <a:srgbClr val="00B050"/>
                    </a:solidFill>
                  </a:tcPr>
                </a:tc>
                <a:tc>
                  <a:txBody>
                    <a:bodyPr/>
                    <a:lstStyle/>
                    <a:p>
                      <a:r>
                        <a:rPr lang="ru-RU" sz="2000" dirty="0"/>
                        <a:t>Линейный</a:t>
                      </a:r>
                    </a:p>
                  </a:txBody>
                  <a:tcPr marT="45719" marB="45719">
                    <a:solidFill>
                      <a:srgbClr val="00B050"/>
                    </a:solidFill>
                  </a:tcPr>
                </a:tc>
                <a:tc>
                  <a:txBody>
                    <a:bodyPr/>
                    <a:lstStyle/>
                    <a:p>
                      <a:r>
                        <a:rPr lang="ru-RU" sz="2000" dirty="0"/>
                        <a:t>Полимерный</a:t>
                      </a:r>
                    </a:p>
                  </a:txBody>
                  <a:tcPr marT="45719" marB="45719">
                    <a:solidFill>
                      <a:srgbClr val="00B050"/>
                    </a:solidFill>
                  </a:tcPr>
                </a:tc>
                <a:extLst>
                  <a:ext uri="{0D108BD9-81ED-4DB2-BD59-A6C34878D82A}">
                    <a16:rowId xmlns:a16="http://schemas.microsoft.com/office/drawing/2014/main" val="10005"/>
                  </a:ext>
                </a:extLst>
              </a:tr>
              <a:tr h="659144">
                <a:tc>
                  <a:txBody>
                    <a:bodyPr/>
                    <a:lstStyle/>
                    <a:p>
                      <a:r>
                        <a:rPr lang="ru-RU" sz="2000" dirty="0"/>
                        <a:t>Отношение к инновациям</a:t>
                      </a:r>
                    </a:p>
                  </a:txBody>
                  <a:tcPr marT="45719" marB="45719"/>
                </a:tc>
                <a:tc>
                  <a:txBody>
                    <a:bodyPr/>
                    <a:lstStyle/>
                    <a:p>
                      <a:r>
                        <a:rPr lang="ru-RU" sz="2000" dirty="0"/>
                        <a:t>Закрытость</a:t>
                      </a:r>
                    </a:p>
                  </a:txBody>
                  <a:tcPr marT="45719" marB="45719"/>
                </a:tc>
                <a:tc>
                  <a:txBody>
                    <a:bodyPr/>
                    <a:lstStyle/>
                    <a:p>
                      <a:r>
                        <a:rPr lang="ru-RU" sz="2000" dirty="0"/>
                        <a:t>Открытость</a:t>
                      </a:r>
                    </a:p>
                  </a:txBody>
                  <a:tcPr marT="45719" marB="45719"/>
                </a:tc>
                <a:extLst>
                  <a:ext uri="{0D108BD9-81ED-4DB2-BD59-A6C34878D82A}">
                    <a16:rowId xmlns:a16="http://schemas.microsoft.com/office/drawing/2014/main" val="10006"/>
                  </a:ext>
                </a:extLst>
              </a:tr>
              <a:tr h="659144">
                <a:tc>
                  <a:txBody>
                    <a:bodyPr/>
                    <a:lstStyle/>
                    <a:p>
                      <a:r>
                        <a:rPr lang="ru-RU" sz="2000" dirty="0"/>
                        <a:t>Информационная </a:t>
                      </a:r>
                      <a:r>
                        <a:rPr lang="ru-RU" sz="2000" dirty="0" err="1"/>
                        <a:t>адресность</a:t>
                      </a:r>
                      <a:endParaRPr lang="ru-RU" sz="2000" dirty="0"/>
                    </a:p>
                  </a:txBody>
                  <a:tcPr marT="45719" marB="45719">
                    <a:solidFill>
                      <a:schemeClr val="accent4">
                        <a:lumMod val="75000"/>
                      </a:schemeClr>
                    </a:solidFill>
                  </a:tcPr>
                </a:tc>
                <a:tc>
                  <a:txBody>
                    <a:bodyPr/>
                    <a:lstStyle/>
                    <a:p>
                      <a:r>
                        <a:rPr lang="ru-RU" sz="2000" dirty="0"/>
                        <a:t>Четкая</a:t>
                      </a:r>
                    </a:p>
                  </a:txBody>
                  <a:tcPr marT="45719" marB="45719">
                    <a:solidFill>
                      <a:schemeClr val="accent4">
                        <a:lumMod val="75000"/>
                      </a:schemeClr>
                    </a:solidFill>
                  </a:tcPr>
                </a:tc>
                <a:tc>
                  <a:txBody>
                    <a:bodyPr/>
                    <a:lstStyle/>
                    <a:p>
                      <a:r>
                        <a:rPr lang="ru-RU" sz="2000" dirty="0"/>
                        <a:t>Размытая</a:t>
                      </a:r>
                    </a:p>
                  </a:txBody>
                  <a:tcPr marT="45719" marB="45719">
                    <a:solidFill>
                      <a:schemeClr val="accent4">
                        <a:lumMod val="75000"/>
                      </a:schemeClr>
                    </a:solidFill>
                  </a:tcPr>
                </a:tc>
                <a:extLst>
                  <a:ext uri="{0D108BD9-81ED-4DB2-BD59-A6C34878D82A}">
                    <a16:rowId xmlns:a16="http://schemas.microsoft.com/office/drawing/2014/main" val="10007"/>
                  </a:ext>
                </a:extLst>
              </a:tr>
              <a:tr h="523057">
                <a:tc>
                  <a:txBody>
                    <a:bodyPr/>
                    <a:lstStyle/>
                    <a:p>
                      <a:r>
                        <a:rPr lang="ru-RU" sz="2000" dirty="0"/>
                        <a:t>Философия</a:t>
                      </a:r>
                    </a:p>
                  </a:txBody>
                  <a:tcPr marT="45719" marB="45719"/>
                </a:tc>
                <a:tc>
                  <a:txBody>
                    <a:bodyPr/>
                    <a:lstStyle/>
                    <a:p>
                      <a:r>
                        <a:rPr lang="ru-RU" sz="2000" dirty="0"/>
                        <a:t>Человек для дела</a:t>
                      </a:r>
                    </a:p>
                  </a:txBody>
                  <a:tcPr marT="45719" marB="45719"/>
                </a:tc>
                <a:tc>
                  <a:txBody>
                    <a:bodyPr/>
                    <a:lstStyle/>
                    <a:p>
                      <a:r>
                        <a:rPr lang="ru-RU" sz="2000" dirty="0"/>
                        <a:t>Дело для человека</a:t>
                      </a:r>
                    </a:p>
                  </a:txBody>
                  <a:tcPr marT="45719" marB="4571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042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542112" cy="1440160"/>
          </a:xfrm>
          <a:noFill/>
        </p:spPr>
        <p:txBody>
          <a:bodyPr rtlCol="0">
            <a:normAutofit fontScale="90000"/>
          </a:bodyPr>
          <a:lstStyle/>
          <a:p>
            <a:pPr eaLnBrk="1" fontAlgn="auto" hangingPunct="1">
              <a:spcAft>
                <a:spcPts val="0"/>
              </a:spcAft>
              <a:defRPr/>
            </a:pPr>
            <a:r>
              <a:rPr lang="ru-RU" dirty="0"/>
              <a:t>Коммуникативные типы руководителей</a:t>
            </a:r>
          </a:p>
        </p:txBody>
      </p:sp>
      <p:graphicFrame>
        <p:nvGraphicFramePr>
          <p:cNvPr id="4" name="Содержимое 3"/>
          <p:cNvGraphicFramePr>
            <a:graphicFrameLocks noGrp="1"/>
          </p:cNvGraphicFramePr>
          <p:nvPr>
            <p:ph idx="4294967295"/>
          </p:nvPr>
        </p:nvGraphicFramePr>
        <p:xfrm>
          <a:off x="179512" y="188640"/>
          <a:ext cx="86616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DBE7E143-8599-402A-B6C2-DABCA977F7AA}"/>
                                            </p:graphicEl>
                                          </p:spTgt>
                                        </p:tgtEl>
                                        <p:attrNameLst>
                                          <p:attrName>style.visibility</p:attrName>
                                        </p:attrNameLst>
                                      </p:cBhvr>
                                      <p:to>
                                        <p:strVal val="visible"/>
                                      </p:to>
                                    </p:set>
                                    <p:animEffect transition="in" filter="wheel(1)">
                                      <p:cBhvr>
                                        <p:cTn id="7" dur="2000"/>
                                        <p:tgtEl>
                                          <p:spTgt spid="4">
                                            <p:graphicEl>
                                              <a:dgm id="{DBE7E143-8599-402A-B6C2-DABCA977F7AA}"/>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617C5EBC-7AEC-4DC0-8DC7-16777A870313}"/>
                                            </p:graphicEl>
                                          </p:spTgt>
                                        </p:tgtEl>
                                        <p:attrNameLst>
                                          <p:attrName>style.visibility</p:attrName>
                                        </p:attrNameLst>
                                      </p:cBhvr>
                                      <p:to>
                                        <p:strVal val="visible"/>
                                      </p:to>
                                    </p:set>
                                    <p:animEffect transition="in" filter="wheel(1)">
                                      <p:cBhvr>
                                        <p:cTn id="10" dur="2000"/>
                                        <p:tgtEl>
                                          <p:spTgt spid="4">
                                            <p:graphicEl>
                                              <a:dgm id="{617C5EBC-7AEC-4DC0-8DC7-16777A870313}"/>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B1C8872A-117D-4565-9B17-628F5AF0228D}"/>
                                            </p:graphicEl>
                                          </p:spTgt>
                                        </p:tgtEl>
                                        <p:attrNameLst>
                                          <p:attrName>style.visibility</p:attrName>
                                        </p:attrNameLst>
                                      </p:cBhvr>
                                      <p:to>
                                        <p:strVal val="visible"/>
                                      </p:to>
                                    </p:set>
                                    <p:animEffect transition="in" filter="wheel(1)">
                                      <p:cBhvr>
                                        <p:cTn id="13" dur="2000"/>
                                        <p:tgtEl>
                                          <p:spTgt spid="4">
                                            <p:graphicEl>
                                              <a:dgm id="{B1C8872A-117D-4565-9B17-628F5AF0228D}"/>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BC9FB4D9-7385-46C0-BEB8-17E7F01804CF}"/>
                                            </p:graphicEl>
                                          </p:spTgt>
                                        </p:tgtEl>
                                        <p:attrNameLst>
                                          <p:attrName>style.visibility</p:attrName>
                                        </p:attrNameLst>
                                      </p:cBhvr>
                                      <p:to>
                                        <p:strVal val="visible"/>
                                      </p:to>
                                    </p:set>
                                    <p:animEffect transition="in" filter="wheel(1)">
                                      <p:cBhvr>
                                        <p:cTn id="16" dur="2000"/>
                                        <p:tgtEl>
                                          <p:spTgt spid="4">
                                            <p:graphicEl>
                                              <a:dgm id="{BC9FB4D9-7385-46C0-BEB8-17E7F01804C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graphicEl>
                                              <a:dgm id="{95E4B1DF-8B0A-4B13-83C8-E3C67652BC97}"/>
                                            </p:graphicEl>
                                          </p:spTgt>
                                        </p:tgtEl>
                                        <p:attrNameLst>
                                          <p:attrName>style.visibility</p:attrName>
                                        </p:attrNameLst>
                                      </p:cBhvr>
                                      <p:to>
                                        <p:strVal val="visible"/>
                                      </p:to>
                                    </p:set>
                                    <p:animEffect transition="in" filter="wheel(1)">
                                      <p:cBhvr>
                                        <p:cTn id="21" dur="2000"/>
                                        <p:tgtEl>
                                          <p:spTgt spid="4">
                                            <p:graphicEl>
                                              <a:dgm id="{95E4B1DF-8B0A-4B13-83C8-E3C67652BC97}"/>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graphicEl>
                                              <a:dgm id="{A609973E-CE8B-41A6-8977-D5A3CA4961A4}"/>
                                            </p:graphicEl>
                                          </p:spTgt>
                                        </p:tgtEl>
                                        <p:attrNameLst>
                                          <p:attrName>style.visibility</p:attrName>
                                        </p:attrNameLst>
                                      </p:cBhvr>
                                      <p:to>
                                        <p:strVal val="visible"/>
                                      </p:to>
                                    </p:set>
                                    <p:animEffect transition="in" filter="wheel(1)">
                                      <p:cBhvr>
                                        <p:cTn id="24" dur="2000"/>
                                        <p:tgtEl>
                                          <p:spTgt spid="4">
                                            <p:graphicEl>
                                              <a:dgm id="{A609973E-CE8B-41A6-8977-D5A3CA4961A4}"/>
                                            </p:graphic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graphicEl>
                                              <a:dgm id="{17C097AF-001C-4C77-97BD-09D4BC59CD8F}"/>
                                            </p:graphicEl>
                                          </p:spTgt>
                                        </p:tgtEl>
                                        <p:attrNameLst>
                                          <p:attrName>style.visibility</p:attrName>
                                        </p:attrNameLst>
                                      </p:cBhvr>
                                      <p:to>
                                        <p:strVal val="visible"/>
                                      </p:to>
                                    </p:set>
                                    <p:animEffect transition="in" filter="wheel(1)">
                                      <p:cBhvr>
                                        <p:cTn id="27" dur="2000"/>
                                        <p:tgtEl>
                                          <p:spTgt spid="4">
                                            <p:graphicEl>
                                              <a:dgm id="{17C097AF-001C-4C77-97BD-09D4BC59CD8F}"/>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
                                            <p:graphicEl>
                                              <a:dgm id="{FAE403D1-260C-4168-957C-9BE1F92C07FC}"/>
                                            </p:graphicEl>
                                          </p:spTgt>
                                        </p:tgtEl>
                                        <p:attrNameLst>
                                          <p:attrName>style.visibility</p:attrName>
                                        </p:attrNameLst>
                                      </p:cBhvr>
                                      <p:to>
                                        <p:strVal val="visible"/>
                                      </p:to>
                                    </p:set>
                                    <p:animEffect transition="in" filter="wheel(1)">
                                      <p:cBhvr>
                                        <p:cTn id="30" dur="2000"/>
                                        <p:tgtEl>
                                          <p:spTgt spid="4">
                                            <p:graphicEl>
                                              <a:dgm id="{FAE403D1-260C-4168-957C-9BE1F92C07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987592"/>
            <a:ext cx="7642965" cy="1537751"/>
          </a:xfrm>
          <a:noFill/>
        </p:spPr>
        <p:txBody>
          <a:bodyPr/>
          <a:lstStyle/>
          <a:p>
            <a:pPr>
              <a:defRPr/>
            </a:pPr>
            <a:r>
              <a:rPr lang="ru-RU" dirty="0"/>
              <a:t>Типы личности по восприятию</a:t>
            </a:r>
          </a:p>
        </p:txBody>
      </p:sp>
      <p:sp>
        <p:nvSpPr>
          <p:cNvPr id="30723" name="Содержимое 2"/>
          <p:cNvSpPr>
            <a:spLocks noGrp="1"/>
          </p:cNvSpPr>
          <p:nvPr>
            <p:ph idx="4294967295"/>
          </p:nvPr>
        </p:nvSpPr>
        <p:spPr>
          <a:xfrm>
            <a:off x="395288" y="1628775"/>
            <a:ext cx="8229600" cy="4824413"/>
          </a:xfrm>
          <a:prstGeom prst="rect">
            <a:avLst/>
          </a:prstGeom>
        </p:spPr>
        <p:txBody>
          <a:bodyPr/>
          <a:lstStyle/>
          <a:p>
            <a:pPr>
              <a:buFont typeface="Arial" charset="0"/>
              <a:buNone/>
            </a:pPr>
            <a:r>
              <a:rPr lang="ru-RU" altLang="ru-RU" dirty="0"/>
              <a:t>                                   </a:t>
            </a:r>
          </a:p>
          <a:p>
            <a:pPr>
              <a:buFont typeface="Arial" charset="0"/>
              <a:buNone/>
            </a:pPr>
            <a:r>
              <a:rPr lang="ru-RU" altLang="ru-RU" dirty="0"/>
              <a:t>                                          </a:t>
            </a:r>
          </a:p>
        </p:txBody>
      </p:sp>
      <p:sp>
        <p:nvSpPr>
          <p:cNvPr id="4" name="Прямоугольник 3"/>
          <p:cNvSpPr/>
          <p:nvPr/>
        </p:nvSpPr>
        <p:spPr>
          <a:xfrm>
            <a:off x="368895" y="476672"/>
            <a:ext cx="3097212" cy="14398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prstClr val="white"/>
                </a:solidFill>
              </a:rPr>
              <a:t>Импульсивная переработка с учетом личных угроз</a:t>
            </a:r>
          </a:p>
        </p:txBody>
      </p:sp>
      <p:sp>
        <p:nvSpPr>
          <p:cNvPr id="5" name="Овал 4"/>
          <p:cNvSpPr/>
          <p:nvPr/>
        </p:nvSpPr>
        <p:spPr>
          <a:xfrm>
            <a:off x="6084888" y="79797"/>
            <a:ext cx="2447925" cy="223361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solidFill>
                  <a:prstClr val="white"/>
                </a:solidFill>
              </a:rPr>
              <a:t>Эмоцио-нальная</a:t>
            </a:r>
            <a:r>
              <a:rPr lang="ru-RU" sz="2400" dirty="0">
                <a:solidFill>
                  <a:prstClr val="white"/>
                </a:solidFill>
              </a:rPr>
              <a:t> </a:t>
            </a:r>
            <a:r>
              <a:rPr lang="ru-RU" sz="2400" dirty="0" err="1">
                <a:solidFill>
                  <a:prstClr val="white"/>
                </a:solidFill>
              </a:rPr>
              <a:t>переработ-ка</a:t>
            </a:r>
            <a:r>
              <a:rPr lang="ru-RU" sz="2400" dirty="0">
                <a:solidFill>
                  <a:prstClr val="white"/>
                </a:solidFill>
              </a:rPr>
              <a:t> </a:t>
            </a:r>
            <a:r>
              <a:rPr lang="ru-RU" sz="2400" dirty="0" err="1">
                <a:solidFill>
                  <a:prstClr val="white"/>
                </a:solidFill>
              </a:rPr>
              <a:t>инфор-мации</a:t>
            </a:r>
            <a:endParaRPr lang="ru-RU" sz="2400" dirty="0">
              <a:solidFill>
                <a:prstClr val="white"/>
              </a:solidFill>
            </a:endParaRPr>
          </a:p>
        </p:txBody>
      </p:sp>
      <p:sp>
        <p:nvSpPr>
          <p:cNvPr id="7" name="Прямоугольник 6"/>
          <p:cNvSpPr/>
          <p:nvPr/>
        </p:nvSpPr>
        <p:spPr>
          <a:xfrm>
            <a:off x="6416047" y="2852481"/>
            <a:ext cx="2016125" cy="18002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prstClr val="white"/>
                </a:solidFill>
              </a:rPr>
              <a:t>Детальное восприятие и изучение информации</a:t>
            </a:r>
          </a:p>
        </p:txBody>
      </p:sp>
      <p:sp>
        <p:nvSpPr>
          <p:cNvPr id="8" name="Равнобедренный треугольник 7"/>
          <p:cNvSpPr/>
          <p:nvPr/>
        </p:nvSpPr>
        <p:spPr>
          <a:xfrm>
            <a:off x="368895" y="2205333"/>
            <a:ext cx="3095625" cy="2447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solidFill>
                  <a:prstClr val="white"/>
                </a:solidFill>
              </a:rPr>
              <a:t>Смысло-вая</a:t>
            </a:r>
            <a:r>
              <a:rPr lang="ru-RU" sz="2400" dirty="0">
                <a:solidFill>
                  <a:prstClr val="white"/>
                </a:solidFill>
              </a:rPr>
              <a:t> </a:t>
            </a:r>
            <a:r>
              <a:rPr lang="ru-RU" sz="2400" dirty="0" err="1">
                <a:solidFill>
                  <a:prstClr val="white"/>
                </a:solidFill>
              </a:rPr>
              <a:t>пере-работка</a:t>
            </a:r>
            <a:r>
              <a:rPr lang="ru-RU" sz="2400" dirty="0">
                <a:solidFill>
                  <a:prstClr val="white"/>
                </a:solidFill>
              </a:rPr>
              <a:t> данных</a:t>
            </a:r>
          </a:p>
          <a:p>
            <a:pPr algn="ctr" fontAlgn="auto">
              <a:spcBef>
                <a:spcPts val="0"/>
              </a:spcBef>
              <a:spcAft>
                <a:spcPts val="0"/>
              </a:spcAft>
              <a:defRPr/>
            </a:pPr>
            <a:endParaRPr lang="ru-RU" sz="2400" dirty="0">
              <a:solidFill>
                <a:prstClr val="white"/>
              </a:solidFill>
            </a:endParaRPr>
          </a:p>
        </p:txBody>
      </p:sp>
      <p:cxnSp>
        <p:nvCxnSpPr>
          <p:cNvPr id="10" name="Соединительная линия уступом 9"/>
          <p:cNvCxnSpPr/>
          <p:nvPr/>
        </p:nvCxnSpPr>
        <p:spPr>
          <a:xfrm>
            <a:off x="4499992" y="272918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5301208"/>
            <a:ext cx="6512511" cy="1143000"/>
          </a:xfrm>
        </p:spPr>
        <p:txBody>
          <a:bodyPr/>
          <a:lstStyle/>
          <a:p>
            <a:r>
              <a:rPr lang="ru-RU" dirty="0"/>
              <a:t>Формы обращения</a:t>
            </a:r>
          </a:p>
        </p:txBody>
      </p:sp>
      <p:sp>
        <p:nvSpPr>
          <p:cNvPr id="3" name="Объект 2"/>
          <p:cNvSpPr>
            <a:spLocks noGrp="1"/>
          </p:cNvSpPr>
          <p:nvPr>
            <p:ph sz="quarter" idx="13"/>
          </p:nvPr>
        </p:nvSpPr>
        <p:spPr/>
        <p:txBody>
          <a:bodyPr/>
          <a:lstStyle/>
          <a:p>
            <a:endParaRPr lang="ru-RU" dirty="0"/>
          </a:p>
        </p:txBody>
      </p:sp>
      <p:graphicFrame>
        <p:nvGraphicFramePr>
          <p:cNvPr id="4" name="Содержимое 3"/>
          <p:cNvGraphicFramePr>
            <a:graphicFrameLocks/>
          </p:cNvGraphicFramePr>
          <p:nvPr/>
        </p:nvGraphicFramePr>
        <p:xfrm>
          <a:off x="539552"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55363E8-9CA3-4C79-9076-B14F53F31441}"/>
                                            </p:graphicEl>
                                          </p:spTgt>
                                        </p:tgtEl>
                                        <p:attrNameLst>
                                          <p:attrName>style.visibility</p:attrName>
                                        </p:attrNameLst>
                                      </p:cBhvr>
                                      <p:to>
                                        <p:strVal val="visible"/>
                                      </p:to>
                                    </p:set>
                                    <p:animEffect transition="in" filter="fade">
                                      <p:cBhvr>
                                        <p:cTn id="7" dur="1000"/>
                                        <p:tgtEl>
                                          <p:spTgt spid="4">
                                            <p:graphicEl>
                                              <a:dgm id="{F55363E8-9CA3-4C79-9076-B14F53F31441}"/>
                                            </p:graphicEl>
                                          </p:spTgt>
                                        </p:tgtEl>
                                      </p:cBhvr>
                                    </p:animEffect>
                                    <p:anim calcmode="lin" valueType="num">
                                      <p:cBhvr>
                                        <p:cTn id="8" dur="1000" fill="hold"/>
                                        <p:tgtEl>
                                          <p:spTgt spid="4">
                                            <p:graphicEl>
                                              <a:dgm id="{F55363E8-9CA3-4C79-9076-B14F53F3144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55363E8-9CA3-4C79-9076-B14F53F3144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8EB206C-D407-4ECF-BCE4-8F1D0A608142}"/>
                                            </p:graphicEl>
                                          </p:spTgt>
                                        </p:tgtEl>
                                        <p:attrNameLst>
                                          <p:attrName>style.visibility</p:attrName>
                                        </p:attrNameLst>
                                      </p:cBhvr>
                                      <p:to>
                                        <p:strVal val="visible"/>
                                      </p:to>
                                    </p:set>
                                    <p:animEffect transition="in" filter="fade">
                                      <p:cBhvr>
                                        <p:cTn id="14" dur="1000"/>
                                        <p:tgtEl>
                                          <p:spTgt spid="4">
                                            <p:graphicEl>
                                              <a:dgm id="{F8EB206C-D407-4ECF-BCE4-8F1D0A608142}"/>
                                            </p:graphicEl>
                                          </p:spTgt>
                                        </p:tgtEl>
                                      </p:cBhvr>
                                    </p:animEffect>
                                    <p:anim calcmode="lin" valueType="num">
                                      <p:cBhvr>
                                        <p:cTn id="15" dur="1000" fill="hold"/>
                                        <p:tgtEl>
                                          <p:spTgt spid="4">
                                            <p:graphicEl>
                                              <a:dgm id="{F8EB206C-D407-4ECF-BCE4-8F1D0A60814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8EB206C-D407-4ECF-BCE4-8F1D0A60814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10A1F443-5038-48D0-BF43-341059F18347}"/>
                                            </p:graphicEl>
                                          </p:spTgt>
                                        </p:tgtEl>
                                        <p:attrNameLst>
                                          <p:attrName>style.visibility</p:attrName>
                                        </p:attrNameLst>
                                      </p:cBhvr>
                                      <p:to>
                                        <p:strVal val="visible"/>
                                      </p:to>
                                    </p:set>
                                    <p:animEffect transition="in" filter="fade">
                                      <p:cBhvr>
                                        <p:cTn id="21" dur="1000"/>
                                        <p:tgtEl>
                                          <p:spTgt spid="4">
                                            <p:graphicEl>
                                              <a:dgm id="{10A1F443-5038-48D0-BF43-341059F18347}"/>
                                            </p:graphicEl>
                                          </p:spTgt>
                                        </p:tgtEl>
                                      </p:cBhvr>
                                    </p:animEffect>
                                    <p:anim calcmode="lin" valueType="num">
                                      <p:cBhvr>
                                        <p:cTn id="22" dur="1000" fill="hold"/>
                                        <p:tgtEl>
                                          <p:spTgt spid="4">
                                            <p:graphicEl>
                                              <a:dgm id="{10A1F443-5038-48D0-BF43-341059F18347}"/>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10A1F443-5038-48D0-BF43-341059F1834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66AC0BBE-5F75-49A8-96D9-7C4A07125DC4}"/>
                                            </p:graphicEl>
                                          </p:spTgt>
                                        </p:tgtEl>
                                        <p:attrNameLst>
                                          <p:attrName>style.visibility</p:attrName>
                                        </p:attrNameLst>
                                      </p:cBhvr>
                                      <p:to>
                                        <p:strVal val="visible"/>
                                      </p:to>
                                    </p:set>
                                    <p:animEffect transition="in" filter="fade">
                                      <p:cBhvr>
                                        <p:cTn id="28" dur="1000"/>
                                        <p:tgtEl>
                                          <p:spTgt spid="4">
                                            <p:graphicEl>
                                              <a:dgm id="{66AC0BBE-5F75-49A8-96D9-7C4A07125DC4}"/>
                                            </p:graphicEl>
                                          </p:spTgt>
                                        </p:tgtEl>
                                      </p:cBhvr>
                                    </p:animEffect>
                                    <p:anim calcmode="lin" valueType="num">
                                      <p:cBhvr>
                                        <p:cTn id="29" dur="1000" fill="hold"/>
                                        <p:tgtEl>
                                          <p:spTgt spid="4">
                                            <p:graphicEl>
                                              <a:dgm id="{66AC0BBE-5F75-49A8-96D9-7C4A07125DC4}"/>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66AC0BBE-5F75-49A8-96D9-7C4A07125DC4}"/>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82A38C8-F27A-425B-A95B-7D68BB23C993}"/>
                                            </p:graphicEl>
                                          </p:spTgt>
                                        </p:tgtEl>
                                        <p:attrNameLst>
                                          <p:attrName>style.visibility</p:attrName>
                                        </p:attrNameLst>
                                      </p:cBhvr>
                                      <p:to>
                                        <p:strVal val="visible"/>
                                      </p:to>
                                    </p:set>
                                    <p:animEffect transition="in" filter="fade">
                                      <p:cBhvr>
                                        <p:cTn id="35" dur="1000"/>
                                        <p:tgtEl>
                                          <p:spTgt spid="4">
                                            <p:graphicEl>
                                              <a:dgm id="{082A38C8-F27A-425B-A95B-7D68BB23C993}"/>
                                            </p:graphicEl>
                                          </p:spTgt>
                                        </p:tgtEl>
                                      </p:cBhvr>
                                    </p:animEffect>
                                    <p:anim calcmode="lin" valueType="num">
                                      <p:cBhvr>
                                        <p:cTn id="36" dur="1000" fill="hold"/>
                                        <p:tgtEl>
                                          <p:spTgt spid="4">
                                            <p:graphicEl>
                                              <a:dgm id="{082A38C8-F27A-425B-A95B-7D68BB23C99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82A38C8-F27A-425B-A95B-7D68BB23C99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4E8676F4-5158-4CAF-B376-42F090AA4421}"/>
                                            </p:graphicEl>
                                          </p:spTgt>
                                        </p:tgtEl>
                                        <p:attrNameLst>
                                          <p:attrName>style.visibility</p:attrName>
                                        </p:attrNameLst>
                                      </p:cBhvr>
                                      <p:to>
                                        <p:strVal val="visible"/>
                                      </p:to>
                                    </p:set>
                                    <p:animEffect transition="in" filter="fade">
                                      <p:cBhvr>
                                        <p:cTn id="42" dur="1000"/>
                                        <p:tgtEl>
                                          <p:spTgt spid="4">
                                            <p:graphicEl>
                                              <a:dgm id="{4E8676F4-5158-4CAF-B376-42F090AA4421}"/>
                                            </p:graphicEl>
                                          </p:spTgt>
                                        </p:tgtEl>
                                      </p:cBhvr>
                                    </p:animEffect>
                                    <p:anim calcmode="lin" valueType="num">
                                      <p:cBhvr>
                                        <p:cTn id="43" dur="1000" fill="hold"/>
                                        <p:tgtEl>
                                          <p:spTgt spid="4">
                                            <p:graphicEl>
                                              <a:dgm id="{4E8676F4-5158-4CAF-B376-42F090AA4421}"/>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4E8676F4-5158-4CAF-B376-42F090AA4421}"/>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21C913F8-506D-42CE-9A29-24B35F3EA5C4}"/>
                                            </p:graphicEl>
                                          </p:spTgt>
                                        </p:tgtEl>
                                        <p:attrNameLst>
                                          <p:attrName>style.visibility</p:attrName>
                                        </p:attrNameLst>
                                      </p:cBhvr>
                                      <p:to>
                                        <p:strVal val="visible"/>
                                      </p:to>
                                    </p:set>
                                    <p:animEffect transition="in" filter="fade">
                                      <p:cBhvr>
                                        <p:cTn id="49" dur="1000"/>
                                        <p:tgtEl>
                                          <p:spTgt spid="4">
                                            <p:graphicEl>
                                              <a:dgm id="{21C913F8-506D-42CE-9A29-24B35F3EA5C4}"/>
                                            </p:graphicEl>
                                          </p:spTgt>
                                        </p:tgtEl>
                                      </p:cBhvr>
                                    </p:animEffect>
                                    <p:anim calcmode="lin" valueType="num">
                                      <p:cBhvr>
                                        <p:cTn id="50" dur="1000" fill="hold"/>
                                        <p:tgtEl>
                                          <p:spTgt spid="4">
                                            <p:graphicEl>
                                              <a:dgm id="{21C913F8-506D-42CE-9A29-24B35F3EA5C4}"/>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21C913F8-506D-42CE-9A29-24B35F3EA5C4}"/>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02FCBA68-D6AB-43B8-8F82-CD4E52D8C09F}"/>
                                            </p:graphicEl>
                                          </p:spTgt>
                                        </p:tgtEl>
                                        <p:attrNameLst>
                                          <p:attrName>style.visibility</p:attrName>
                                        </p:attrNameLst>
                                      </p:cBhvr>
                                      <p:to>
                                        <p:strVal val="visible"/>
                                      </p:to>
                                    </p:set>
                                    <p:animEffect transition="in" filter="fade">
                                      <p:cBhvr>
                                        <p:cTn id="56" dur="1000"/>
                                        <p:tgtEl>
                                          <p:spTgt spid="4">
                                            <p:graphicEl>
                                              <a:dgm id="{02FCBA68-D6AB-43B8-8F82-CD4E52D8C09F}"/>
                                            </p:graphicEl>
                                          </p:spTgt>
                                        </p:tgtEl>
                                      </p:cBhvr>
                                    </p:animEffect>
                                    <p:anim calcmode="lin" valueType="num">
                                      <p:cBhvr>
                                        <p:cTn id="57" dur="1000" fill="hold"/>
                                        <p:tgtEl>
                                          <p:spTgt spid="4">
                                            <p:graphicEl>
                                              <a:dgm id="{02FCBA68-D6AB-43B8-8F82-CD4E52D8C09F}"/>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02FCBA68-D6AB-43B8-8F82-CD4E52D8C0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000" b="1" dirty="0" err="1"/>
              <a:t>Micromariers</a:t>
            </a:r>
            <a:r>
              <a:rPr lang="ru-RU" sz="2000" b="1" dirty="0"/>
              <a:t> (</a:t>
            </a:r>
            <a:r>
              <a:rPr lang="en-US" sz="2000" b="1" dirty="0"/>
              <a:t>communication barriers micro-level</a:t>
            </a:r>
            <a:r>
              <a:rPr lang="ru-RU" sz="2000" b="1" dirty="0"/>
              <a:t>):</a:t>
            </a:r>
            <a:r>
              <a:rPr lang="zh-CN" altLang="en-US" sz="2000" b="1" dirty="0"/>
              <a:t>微型玛丽人（微观层面的沟通障碍）：</a:t>
            </a:r>
            <a:endParaRPr lang="ru-RU" sz="2000" b="1" dirty="0"/>
          </a:p>
          <a:p>
            <a:pPr marL="457200" indent="-457200" eaLnBrk="1" hangingPunct="1">
              <a:buFont typeface="+mj-lt"/>
              <a:buAutoNum type="arabicPeriod"/>
              <a:defRPr/>
            </a:pPr>
            <a:r>
              <a:rPr lang="en-US" sz="1800" dirty="0"/>
              <a:t>Psychological attitude of the source of information in relation to the recipient</a:t>
            </a:r>
          </a:p>
          <a:p>
            <a:pPr marL="0" indent="0" eaLnBrk="1" hangingPunct="1">
              <a:buNone/>
              <a:defRPr/>
            </a:pPr>
            <a:r>
              <a:rPr lang="zh-CN" altLang="en-US" sz="1800" dirty="0"/>
              <a:t>信息来源与接受者的心理态度</a:t>
            </a:r>
            <a:r>
              <a:rPr lang="en-US" sz="1800" dirty="0"/>
              <a:t>
2. The recipient's psychological attitude to the source of information</a:t>
            </a:r>
          </a:p>
          <a:p>
            <a:pPr marL="0" indent="0" eaLnBrk="1" hangingPunct="1">
              <a:buNone/>
              <a:defRPr/>
            </a:pPr>
            <a:r>
              <a:rPr lang="zh-CN" altLang="en-US" sz="1800" dirty="0"/>
              <a:t>接受者对信息来源的心理态度</a:t>
            </a:r>
            <a:endParaRPr lang="ru-RU" sz="1800" dirty="0"/>
          </a:p>
          <a:p>
            <a:pPr marL="0" indent="0" eaLnBrk="1" hangingPunct="1">
              <a:buNone/>
              <a:defRPr/>
            </a:pPr>
            <a:r>
              <a:rPr lang="en-US" sz="1800" dirty="0"/>
              <a:t>3. The recipient's low ability to perceive the format of this information</a:t>
            </a:r>
          </a:p>
          <a:p>
            <a:pPr marL="0" indent="0" eaLnBrk="1" hangingPunct="1">
              <a:buNone/>
              <a:defRPr/>
            </a:pPr>
            <a:r>
              <a:rPr lang="zh-CN" altLang="en-US" sz="1800" dirty="0"/>
              <a:t>收件人感知此信息格式的能力较低</a:t>
            </a:r>
            <a:endParaRPr lang="en-US" altLang="zh-CN" sz="1800" dirty="0"/>
          </a:p>
          <a:p>
            <a:pPr marL="0" indent="0" eaLnBrk="1" hangingPunct="1">
              <a:buNone/>
              <a:defRPr/>
            </a:pPr>
            <a:r>
              <a:rPr lang="en-US" sz="1800" dirty="0"/>
              <a:t>4. Lack of feedback</a:t>
            </a:r>
            <a:r>
              <a:rPr lang="ja-JP" altLang="en-US" sz="1800" dirty="0"/>
              <a:t>缺乏反馈</a:t>
            </a:r>
            <a:endParaRPr lang="ru-RU" sz="1800" dirty="0"/>
          </a:p>
          <a:p>
            <a:pPr marL="0" indent="0" eaLnBrk="1" hangingPunct="1">
              <a:buNone/>
              <a:defRPr/>
            </a:pPr>
            <a:r>
              <a:rPr lang="en-US" sz="1800" dirty="0"/>
              <a:t>5. The bias of both communication counterparts to the idea discussed and the reasoning given</a:t>
            </a:r>
            <a:r>
              <a:rPr lang="ru-RU" sz="1800" dirty="0"/>
              <a:t>	</a:t>
            </a:r>
            <a:r>
              <a:rPr lang="zh-CN" altLang="en-US" sz="1800" dirty="0"/>
              <a:t>沟通对应方对所讨论的想法和给出的推理的偏见</a:t>
            </a:r>
            <a:endParaRPr lang="ru-RU" sz="1800" dirty="0"/>
          </a:p>
        </p:txBody>
      </p:sp>
    </p:spTree>
    <p:extLst>
      <p:ext uri="{BB962C8B-B14F-4D97-AF65-F5344CB8AC3E}">
        <p14:creationId xmlns:p14="http://schemas.microsoft.com/office/powerpoint/2010/main" val="2129410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512511" cy="1512168"/>
          </a:xfrm>
          <a:noFill/>
        </p:spPr>
        <p:txBody>
          <a:bodyPr/>
          <a:lstStyle/>
          <a:p>
            <a:pPr>
              <a:defRPr/>
            </a:pPr>
            <a:r>
              <a:rPr lang="ru-RU" dirty="0"/>
              <a:t>Методы в проф. деятельности</a:t>
            </a:r>
          </a:p>
        </p:txBody>
      </p:sp>
      <p:graphicFrame>
        <p:nvGraphicFramePr>
          <p:cNvPr id="4" name="Содержимое 3"/>
          <p:cNvGraphicFramePr>
            <a:graphicFrameLocks noGrp="1"/>
          </p:cNvGraphicFramePr>
          <p:nvPr>
            <p:ph idx="4294967295"/>
          </p:nvPr>
        </p:nvGraphicFramePr>
        <p:xfrm>
          <a:off x="395536" y="257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1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512511" cy="1143000"/>
          </a:xfrm>
        </p:spPr>
        <p:txBody>
          <a:bodyPr/>
          <a:lstStyle/>
          <a:p>
            <a:r>
              <a:rPr lang="ru-RU" dirty="0"/>
              <a:t>Побуждение</a:t>
            </a:r>
          </a:p>
        </p:txBody>
      </p:sp>
      <p:graphicFrame>
        <p:nvGraphicFramePr>
          <p:cNvPr id="4" name="Содержимое 3"/>
          <p:cNvGraphicFramePr>
            <a:graphicFrameLocks noGrp="1"/>
          </p:cNvGraphicFramePr>
          <p:nvPr>
            <p:ph idx="13"/>
          </p:nvPr>
        </p:nvGraphicFramePr>
        <p:xfrm>
          <a:off x="467544" y="731838"/>
          <a:ext cx="7992888" cy="406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0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5778253D-1494-469A-B580-4F53244043D8}"/>
                                            </p:graphicEl>
                                          </p:spTgt>
                                        </p:tgtEl>
                                        <p:attrNameLst>
                                          <p:attrName>style.visibility</p:attrName>
                                        </p:attrNameLst>
                                      </p:cBhvr>
                                      <p:to>
                                        <p:strVal val="visible"/>
                                      </p:to>
                                    </p:set>
                                    <p:animEffect transition="in" filter="wipe(down)">
                                      <p:cBhvr>
                                        <p:cTn id="7" dur="580">
                                          <p:stCondLst>
                                            <p:cond delay="0"/>
                                          </p:stCondLst>
                                        </p:cTn>
                                        <p:tgtEl>
                                          <p:spTgt spid="4">
                                            <p:graphicEl>
                                              <a:dgm id="{5778253D-1494-469A-B580-4F53244043D8}"/>
                                            </p:graphicEl>
                                          </p:spTgt>
                                        </p:tgtEl>
                                      </p:cBhvr>
                                    </p:animEffect>
                                    <p:anim calcmode="lin" valueType="num">
                                      <p:cBhvr>
                                        <p:cTn id="8" dur="1822" tmFilter="0,0; 0.14,0.36; 0.43,0.73; 0.71,0.91; 1.0,1.0">
                                          <p:stCondLst>
                                            <p:cond delay="0"/>
                                          </p:stCondLst>
                                        </p:cTn>
                                        <p:tgtEl>
                                          <p:spTgt spid="4">
                                            <p:graphicEl>
                                              <a:dgm id="{5778253D-1494-469A-B580-4F53244043D8}"/>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5778253D-1494-469A-B580-4F53244043D8}"/>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5778253D-1494-469A-B580-4F53244043D8}"/>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5778253D-1494-469A-B580-4F53244043D8}"/>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5778253D-1494-469A-B580-4F53244043D8}"/>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5778253D-1494-469A-B580-4F53244043D8}"/>
                                            </p:graphicEl>
                                          </p:spTgt>
                                        </p:tgtEl>
                                      </p:cBhvr>
                                      <p:to x="100000" y="60000"/>
                                    </p:animScale>
                                    <p:animScale>
                                      <p:cBhvr>
                                        <p:cTn id="14" dur="166" decel="50000">
                                          <p:stCondLst>
                                            <p:cond delay="676"/>
                                          </p:stCondLst>
                                        </p:cTn>
                                        <p:tgtEl>
                                          <p:spTgt spid="4">
                                            <p:graphicEl>
                                              <a:dgm id="{5778253D-1494-469A-B580-4F53244043D8}"/>
                                            </p:graphicEl>
                                          </p:spTgt>
                                        </p:tgtEl>
                                      </p:cBhvr>
                                      <p:to x="100000" y="100000"/>
                                    </p:animScale>
                                    <p:animScale>
                                      <p:cBhvr>
                                        <p:cTn id="15" dur="26">
                                          <p:stCondLst>
                                            <p:cond delay="1312"/>
                                          </p:stCondLst>
                                        </p:cTn>
                                        <p:tgtEl>
                                          <p:spTgt spid="4">
                                            <p:graphicEl>
                                              <a:dgm id="{5778253D-1494-469A-B580-4F53244043D8}"/>
                                            </p:graphicEl>
                                          </p:spTgt>
                                        </p:tgtEl>
                                      </p:cBhvr>
                                      <p:to x="100000" y="80000"/>
                                    </p:animScale>
                                    <p:animScale>
                                      <p:cBhvr>
                                        <p:cTn id="16" dur="166" decel="50000">
                                          <p:stCondLst>
                                            <p:cond delay="1338"/>
                                          </p:stCondLst>
                                        </p:cTn>
                                        <p:tgtEl>
                                          <p:spTgt spid="4">
                                            <p:graphicEl>
                                              <a:dgm id="{5778253D-1494-469A-B580-4F53244043D8}"/>
                                            </p:graphicEl>
                                          </p:spTgt>
                                        </p:tgtEl>
                                      </p:cBhvr>
                                      <p:to x="100000" y="100000"/>
                                    </p:animScale>
                                    <p:animScale>
                                      <p:cBhvr>
                                        <p:cTn id="17" dur="26">
                                          <p:stCondLst>
                                            <p:cond delay="1642"/>
                                          </p:stCondLst>
                                        </p:cTn>
                                        <p:tgtEl>
                                          <p:spTgt spid="4">
                                            <p:graphicEl>
                                              <a:dgm id="{5778253D-1494-469A-B580-4F53244043D8}"/>
                                            </p:graphicEl>
                                          </p:spTgt>
                                        </p:tgtEl>
                                      </p:cBhvr>
                                      <p:to x="100000" y="90000"/>
                                    </p:animScale>
                                    <p:animScale>
                                      <p:cBhvr>
                                        <p:cTn id="18" dur="166" decel="50000">
                                          <p:stCondLst>
                                            <p:cond delay="1668"/>
                                          </p:stCondLst>
                                        </p:cTn>
                                        <p:tgtEl>
                                          <p:spTgt spid="4">
                                            <p:graphicEl>
                                              <a:dgm id="{5778253D-1494-469A-B580-4F53244043D8}"/>
                                            </p:graphicEl>
                                          </p:spTgt>
                                        </p:tgtEl>
                                      </p:cBhvr>
                                      <p:to x="100000" y="100000"/>
                                    </p:animScale>
                                    <p:animScale>
                                      <p:cBhvr>
                                        <p:cTn id="19" dur="26">
                                          <p:stCondLst>
                                            <p:cond delay="1808"/>
                                          </p:stCondLst>
                                        </p:cTn>
                                        <p:tgtEl>
                                          <p:spTgt spid="4">
                                            <p:graphicEl>
                                              <a:dgm id="{5778253D-1494-469A-B580-4F53244043D8}"/>
                                            </p:graphicEl>
                                          </p:spTgt>
                                        </p:tgtEl>
                                      </p:cBhvr>
                                      <p:to x="100000" y="95000"/>
                                    </p:animScale>
                                    <p:animScale>
                                      <p:cBhvr>
                                        <p:cTn id="20" dur="166" decel="50000">
                                          <p:stCondLst>
                                            <p:cond delay="1834"/>
                                          </p:stCondLst>
                                        </p:cTn>
                                        <p:tgtEl>
                                          <p:spTgt spid="4">
                                            <p:graphicEl>
                                              <a:dgm id="{5778253D-1494-469A-B580-4F53244043D8}"/>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B05BF83B-3CE9-4E88-B797-A365E18FD69B}"/>
                                            </p:graphicEl>
                                          </p:spTgt>
                                        </p:tgtEl>
                                        <p:attrNameLst>
                                          <p:attrName>style.visibility</p:attrName>
                                        </p:attrNameLst>
                                      </p:cBhvr>
                                      <p:to>
                                        <p:strVal val="visible"/>
                                      </p:to>
                                    </p:set>
                                    <p:animEffect transition="in" filter="wipe(down)">
                                      <p:cBhvr>
                                        <p:cTn id="23" dur="580">
                                          <p:stCondLst>
                                            <p:cond delay="0"/>
                                          </p:stCondLst>
                                        </p:cTn>
                                        <p:tgtEl>
                                          <p:spTgt spid="4">
                                            <p:graphicEl>
                                              <a:dgm id="{B05BF83B-3CE9-4E88-B797-A365E18FD69B}"/>
                                            </p:graphicEl>
                                          </p:spTgt>
                                        </p:tgtEl>
                                      </p:cBhvr>
                                    </p:animEffect>
                                    <p:anim calcmode="lin" valueType="num">
                                      <p:cBhvr>
                                        <p:cTn id="24" dur="1822" tmFilter="0,0; 0.14,0.36; 0.43,0.73; 0.71,0.91; 1.0,1.0">
                                          <p:stCondLst>
                                            <p:cond delay="0"/>
                                          </p:stCondLst>
                                        </p:cTn>
                                        <p:tgtEl>
                                          <p:spTgt spid="4">
                                            <p:graphicEl>
                                              <a:dgm id="{B05BF83B-3CE9-4E88-B797-A365E18FD69B}"/>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B05BF83B-3CE9-4E88-B797-A365E18FD69B}"/>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B05BF83B-3CE9-4E88-B797-A365E18FD69B}"/>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B05BF83B-3CE9-4E88-B797-A365E18FD69B}"/>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B05BF83B-3CE9-4E88-B797-A365E18FD69B}"/>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B05BF83B-3CE9-4E88-B797-A365E18FD69B}"/>
                                            </p:graphicEl>
                                          </p:spTgt>
                                        </p:tgtEl>
                                      </p:cBhvr>
                                      <p:to x="100000" y="60000"/>
                                    </p:animScale>
                                    <p:animScale>
                                      <p:cBhvr>
                                        <p:cTn id="30" dur="166" decel="50000">
                                          <p:stCondLst>
                                            <p:cond delay="676"/>
                                          </p:stCondLst>
                                        </p:cTn>
                                        <p:tgtEl>
                                          <p:spTgt spid="4">
                                            <p:graphicEl>
                                              <a:dgm id="{B05BF83B-3CE9-4E88-B797-A365E18FD69B}"/>
                                            </p:graphicEl>
                                          </p:spTgt>
                                        </p:tgtEl>
                                      </p:cBhvr>
                                      <p:to x="100000" y="100000"/>
                                    </p:animScale>
                                    <p:animScale>
                                      <p:cBhvr>
                                        <p:cTn id="31" dur="26">
                                          <p:stCondLst>
                                            <p:cond delay="1312"/>
                                          </p:stCondLst>
                                        </p:cTn>
                                        <p:tgtEl>
                                          <p:spTgt spid="4">
                                            <p:graphicEl>
                                              <a:dgm id="{B05BF83B-3CE9-4E88-B797-A365E18FD69B}"/>
                                            </p:graphicEl>
                                          </p:spTgt>
                                        </p:tgtEl>
                                      </p:cBhvr>
                                      <p:to x="100000" y="80000"/>
                                    </p:animScale>
                                    <p:animScale>
                                      <p:cBhvr>
                                        <p:cTn id="32" dur="166" decel="50000">
                                          <p:stCondLst>
                                            <p:cond delay="1338"/>
                                          </p:stCondLst>
                                        </p:cTn>
                                        <p:tgtEl>
                                          <p:spTgt spid="4">
                                            <p:graphicEl>
                                              <a:dgm id="{B05BF83B-3CE9-4E88-B797-A365E18FD69B}"/>
                                            </p:graphicEl>
                                          </p:spTgt>
                                        </p:tgtEl>
                                      </p:cBhvr>
                                      <p:to x="100000" y="100000"/>
                                    </p:animScale>
                                    <p:animScale>
                                      <p:cBhvr>
                                        <p:cTn id="33" dur="26">
                                          <p:stCondLst>
                                            <p:cond delay="1642"/>
                                          </p:stCondLst>
                                        </p:cTn>
                                        <p:tgtEl>
                                          <p:spTgt spid="4">
                                            <p:graphicEl>
                                              <a:dgm id="{B05BF83B-3CE9-4E88-B797-A365E18FD69B}"/>
                                            </p:graphicEl>
                                          </p:spTgt>
                                        </p:tgtEl>
                                      </p:cBhvr>
                                      <p:to x="100000" y="90000"/>
                                    </p:animScale>
                                    <p:animScale>
                                      <p:cBhvr>
                                        <p:cTn id="34" dur="166" decel="50000">
                                          <p:stCondLst>
                                            <p:cond delay="1668"/>
                                          </p:stCondLst>
                                        </p:cTn>
                                        <p:tgtEl>
                                          <p:spTgt spid="4">
                                            <p:graphicEl>
                                              <a:dgm id="{B05BF83B-3CE9-4E88-B797-A365E18FD69B}"/>
                                            </p:graphicEl>
                                          </p:spTgt>
                                        </p:tgtEl>
                                      </p:cBhvr>
                                      <p:to x="100000" y="100000"/>
                                    </p:animScale>
                                    <p:animScale>
                                      <p:cBhvr>
                                        <p:cTn id="35" dur="26">
                                          <p:stCondLst>
                                            <p:cond delay="1808"/>
                                          </p:stCondLst>
                                        </p:cTn>
                                        <p:tgtEl>
                                          <p:spTgt spid="4">
                                            <p:graphicEl>
                                              <a:dgm id="{B05BF83B-3CE9-4E88-B797-A365E18FD69B}"/>
                                            </p:graphicEl>
                                          </p:spTgt>
                                        </p:tgtEl>
                                      </p:cBhvr>
                                      <p:to x="100000" y="95000"/>
                                    </p:animScale>
                                    <p:animScale>
                                      <p:cBhvr>
                                        <p:cTn id="36" dur="166" decel="50000">
                                          <p:stCondLst>
                                            <p:cond delay="1834"/>
                                          </p:stCondLst>
                                        </p:cTn>
                                        <p:tgtEl>
                                          <p:spTgt spid="4">
                                            <p:graphicEl>
                                              <a:dgm id="{B05BF83B-3CE9-4E88-B797-A365E18FD69B}"/>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graphicEl>
                                              <a:dgm id="{C1E0E2CA-FB97-4D89-9994-506B5344495F}"/>
                                            </p:graphicEl>
                                          </p:spTgt>
                                        </p:tgtEl>
                                        <p:attrNameLst>
                                          <p:attrName>style.visibility</p:attrName>
                                        </p:attrNameLst>
                                      </p:cBhvr>
                                      <p:to>
                                        <p:strVal val="visible"/>
                                      </p:to>
                                    </p:set>
                                    <p:animEffect transition="in" filter="wipe(down)">
                                      <p:cBhvr>
                                        <p:cTn id="39" dur="580">
                                          <p:stCondLst>
                                            <p:cond delay="0"/>
                                          </p:stCondLst>
                                        </p:cTn>
                                        <p:tgtEl>
                                          <p:spTgt spid="4">
                                            <p:graphicEl>
                                              <a:dgm id="{C1E0E2CA-FB97-4D89-9994-506B5344495F}"/>
                                            </p:graphicEl>
                                          </p:spTgt>
                                        </p:tgtEl>
                                      </p:cBhvr>
                                    </p:animEffect>
                                    <p:anim calcmode="lin" valueType="num">
                                      <p:cBhvr>
                                        <p:cTn id="40" dur="1822" tmFilter="0,0; 0.14,0.36; 0.43,0.73; 0.71,0.91; 1.0,1.0">
                                          <p:stCondLst>
                                            <p:cond delay="0"/>
                                          </p:stCondLst>
                                        </p:cTn>
                                        <p:tgtEl>
                                          <p:spTgt spid="4">
                                            <p:graphicEl>
                                              <a:dgm id="{C1E0E2CA-FB97-4D89-9994-506B5344495F}"/>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graphicEl>
                                              <a:dgm id="{C1E0E2CA-FB97-4D89-9994-506B5344495F}"/>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graphicEl>
                                              <a:dgm id="{C1E0E2CA-FB97-4D89-9994-506B5344495F}"/>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graphicEl>
                                              <a:dgm id="{C1E0E2CA-FB97-4D89-9994-506B5344495F}"/>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graphicEl>
                                              <a:dgm id="{C1E0E2CA-FB97-4D89-9994-506B5344495F}"/>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graphicEl>
                                              <a:dgm id="{C1E0E2CA-FB97-4D89-9994-506B5344495F}"/>
                                            </p:graphicEl>
                                          </p:spTgt>
                                        </p:tgtEl>
                                      </p:cBhvr>
                                      <p:to x="100000" y="60000"/>
                                    </p:animScale>
                                    <p:animScale>
                                      <p:cBhvr>
                                        <p:cTn id="46" dur="166" decel="50000">
                                          <p:stCondLst>
                                            <p:cond delay="676"/>
                                          </p:stCondLst>
                                        </p:cTn>
                                        <p:tgtEl>
                                          <p:spTgt spid="4">
                                            <p:graphicEl>
                                              <a:dgm id="{C1E0E2CA-FB97-4D89-9994-506B5344495F}"/>
                                            </p:graphicEl>
                                          </p:spTgt>
                                        </p:tgtEl>
                                      </p:cBhvr>
                                      <p:to x="100000" y="100000"/>
                                    </p:animScale>
                                    <p:animScale>
                                      <p:cBhvr>
                                        <p:cTn id="47" dur="26">
                                          <p:stCondLst>
                                            <p:cond delay="1312"/>
                                          </p:stCondLst>
                                        </p:cTn>
                                        <p:tgtEl>
                                          <p:spTgt spid="4">
                                            <p:graphicEl>
                                              <a:dgm id="{C1E0E2CA-FB97-4D89-9994-506B5344495F}"/>
                                            </p:graphicEl>
                                          </p:spTgt>
                                        </p:tgtEl>
                                      </p:cBhvr>
                                      <p:to x="100000" y="80000"/>
                                    </p:animScale>
                                    <p:animScale>
                                      <p:cBhvr>
                                        <p:cTn id="48" dur="166" decel="50000">
                                          <p:stCondLst>
                                            <p:cond delay="1338"/>
                                          </p:stCondLst>
                                        </p:cTn>
                                        <p:tgtEl>
                                          <p:spTgt spid="4">
                                            <p:graphicEl>
                                              <a:dgm id="{C1E0E2CA-FB97-4D89-9994-506B5344495F}"/>
                                            </p:graphicEl>
                                          </p:spTgt>
                                        </p:tgtEl>
                                      </p:cBhvr>
                                      <p:to x="100000" y="100000"/>
                                    </p:animScale>
                                    <p:animScale>
                                      <p:cBhvr>
                                        <p:cTn id="49" dur="26">
                                          <p:stCondLst>
                                            <p:cond delay="1642"/>
                                          </p:stCondLst>
                                        </p:cTn>
                                        <p:tgtEl>
                                          <p:spTgt spid="4">
                                            <p:graphicEl>
                                              <a:dgm id="{C1E0E2CA-FB97-4D89-9994-506B5344495F}"/>
                                            </p:graphicEl>
                                          </p:spTgt>
                                        </p:tgtEl>
                                      </p:cBhvr>
                                      <p:to x="100000" y="90000"/>
                                    </p:animScale>
                                    <p:animScale>
                                      <p:cBhvr>
                                        <p:cTn id="50" dur="166" decel="50000">
                                          <p:stCondLst>
                                            <p:cond delay="1668"/>
                                          </p:stCondLst>
                                        </p:cTn>
                                        <p:tgtEl>
                                          <p:spTgt spid="4">
                                            <p:graphicEl>
                                              <a:dgm id="{C1E0E2CA-FB97-4D89-9994-506B5344495F}"/>
                                            </p:graphicEl>
                                          </p:spTgt>
                                        </p:tgtEl>
                                      </p:cBhvr>
                                      <p:to x="100000" y="100000"/>
                                    </p:animScale>
                                    <p:animScale>
                                      <p:cBhvr>
                                        <p:cTn id="51" dur="26">
                                          <p:stCondLst>
                                            <p:cond delay="1808"/>
                                          </p:stCondLst>
                                        </p:cTn>
                                        <p:tgtEl>
                                          <p:spTgt spid="4">
                                            <p:graphicEl>
                                              <a:dgm id="{C1E0E2CA-FB97-4D89-9994-506B5344495F}"/>
                                            </p:graphicEl>
                                          </p:spTgt>
                                        </p:tgtEl>
                                      </p:cBhvr>
                                      <p:to x="100000" y="95000"/>
                                    </p:animScale>
                                    <p:animScale>
                                      <p:cBhvr>
                                        <p:cTn id="52" dur="166" decel="50000">
                                          <p:stCondLst>
                                            <p:cond delay="1834"/>
                                          </p:stCondLst>
                                        </p:cTn>
                                        <p:tgtEl>
                                          <p:spTgt spid="4">
                                            <p:graphicEl>
                                              <a:dgm id="{C1E0E2CA-FB97-4D89-9994-506B5344495F}"/>
                                            </p:graphic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
                                            <p:graphicEl>
                                              <a:dgm id="{041AC4C0-B945-4B2E-B293-823148EEDEF9}"/>
                                            </p:graphicEl>
                                          </p:spTgt>
                                        </p:tgtEl>
                                        <p:attrNameLst>
                                          <p:attrName>style.visibility</p:attrName>
                                        </p:attrNameLst>
                                      </p:cBhvr>
                                      <p:to>
                                        <p:strVal val="visible"/>
                                      </p:to>
                                    </p:set>
                                    <p:animEffect transition="in" filter="wipe(down)">
                                      <p:cBhvr>
                                        <p:cTn id="55" dur="580">
                                          <p:stCondLst>
                                            <p:cond delay="0"/>
                                          </p:stCondLst>
                                        </p:cTn>
                                        <p:tgtEl>
                                          <p:spTgt spid="4">
                                            <p:graphicEl>
                                              <a:dgm id="{041AC4C0-B945-4B2E-B293-823148EEDEF9}"/>
                                            </p:graphicEl>
                                          </p:spTgt>
                                        </p:tgtEl>
                                      </p:cBhvr>
                                    </p:animEffect>
                                    <p:anim calcmode="lin" valueType="num">
                                      <p:cBhvr>
                                        <p:cTn id="56" dur="1822" tmFilter="0,0; 0.14,0.36; 0.43,0.73; 0.71,0.91; 1.0,1.0">
                                          <p:stCondLst>
                                            <p:cond delay="0"/>
                                          </p:stCondLst>
                                        </p:cTn>
                                        <p:tgtEl>
                                          <p:spTgt spid="4">
                                            <p:graphicEl>
                                              <a:dgm id="{041AC4C0-B945-4B2E-B293-823148EEDEF9}"/>
                                            </p:graphic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graphicEl>
                                              <a:dgm id="{041AC4C0-B945-4B2E-B293-823148EEDEF9}"/>
                                            </p:graphic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graphicEl>
                                              <a:dgm id="{041AC4C0-B945-4B2E-B293-823148EEDEF9}"/>
                                            </p:graphic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graphicEl>
                                              <a:dgm id="{041AC4C0-B945-4B2E-B293-823148EEDEF9}"/>
                                            </p:graphic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graphicEl>
                                              <a:dgm id="{041AC4C0-B945-4B2E-B293-823148EEDEF9}"/>
                                            </p:graphic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graphicEl>
                                              <a:dgm id="{041AC4C0-B945-4B2E-B293-823148EEDEF9}"/>
                                            </p:graphicEl>
                                          </p:spTgt>
                                        </p:tgtEl>
                                      </p:cBhvr>
                                      <p:to x="100000" y="60000"/>
                                    </p:animScale>
                                    <p:animScale>
                                      <p:cBhvr>
                                        <p:cTn id="62" dur="166" decel="50000">
                                          <p:stCondLst>
                                            <p:cond delay="676"/>
                                          </p:stCondLst>
                                        </p:cTn>
                                        <p:tgtEl>
                                          <p:spTgt spid="4">
                                            <p:graphicEl>
                                              <a:dgm id="{041AC4C0-B945-4B2E-B293-823148EEDEF9}"/>
                                            </p:graphicEl>
                                          </p:spTgt>
                                        </p:tgtEl>
                                      </p:cBhvr>
                                      <p:to x="100000" y="100000"/>
                                    </p:animScale>
                                    <p:animScale>
                                      <p:cBhvr>
                                        <p:cTn id="63" dur="26">
                                          <p:stCondLst>
                                            <p:cond delay="1312"/>
                                          </p:stCondLst>
                                        </p:cTn>
                                        <p:tgtEl>
                                          <p:spTgt spid="4">
                                            <p:graphicEl>
                                              <a:dgm id="{041AC4C0-B945-4B2E-B293-823148EEDEF9}"/>
                                            </p:graphicEl>
                                          </p:spTgt>
                                        </p:tgtEl>
                                      </p:cBhvr>
                                      <p:to x="100000" y="80000"/>
                                    </p:animScale>
                                    <p:animScale>
                                      <p:cBhvr>
                                        <p:cTn id="64" dur="166" decel="50000">
                                          <p:stCondLst>
                                            <p:cond delay="1338"/>
                                          </p:stCondLst>
                                        </p:cTn>
                                        <p:tgtEl>
                                          <p:spTgt spid="4">
                                            <p:graphicEl>
                                              <a:dgm id="{041AC4C0-B945-4B2E-B293-823148EEDEF9}"/>
                                            </p:graphicEl>
                                          </p:spTgt>
                                        </p:tgtEl>
                                      </p:cBhvr>
                                      <p:to x="100000" y="100000"/>
                                    </p:animScale>
                                    <p:animScale>
                                      <p:cBhvr>
                                        <p:cTn id="65" dur="26">
                                          <p:stCondLst>
                                            <p:cond delay="1642"/>
                                          </p:stCondLst>
                                        </p:cTn>
                                        <p:tgtEl>
                                          <p:spTgt spid="4">
                                            <p:graphicEl>
                                              <a:dgm id="{041AC4C0-B945-4B2E-B293-823148EEDEF9}"/>
                                            </p:graphicEl>
                                          </p:spTgt>
                                        </p:tgtEl>
                                      </p:cBhvr>
                                      <p:to x="100000" y="90000"/>
                                    </p:animScale>
                                    <p:animScale>
                                      <p:cBhvr>
                                        <p:cTn id="66" dur="166" decel="50000">
                                          <p:stCondLst>
                                            <p:cond delay="1668"/>
                                          </p:stCondLst>
                                        </p:cTn>
                                        <p:tgtEl>
                                          <p:spTgt spid="4">
                                            <p:graphicEl>
                                              <a:dgm id="{041AC4C0-B945-4B2E-B293-823148EEDEF9}"/>
                                            </p:graphicEl>
                                          </p:spTgt>
                                        </p:tgtEl>
                                      </p:cBhvr>
                                      <p:to x="100000" y="100000"/>
                                    </p:animScale>
                                    <p:animScale>
                                      <p:cBhvr>
                                        <p:cTn id="67" dur="26">
                                          <p:stCondLst>
                                            <p:cond delay="1808"/>
                                          </p:stCondLst>
                                        </p:cTn>
                                        <p:tgtEl>
                                          <p:spTgt spid="4">
                                            <p:graphicEl>
                                              <a:dgm id="{041AC4C0-B945-4B2E-B293-823148EEDEF9}"/>
                                            </p:graphicEl>
                                          </p:spTgt>
                                        </p:tgtEl>
                                      </p:cBhvr>
                                      <p:to x="100000" y="95000"/>
                                    </p:animScale>
                                    <p:animScale>
                                      <p:cBhvr>
                                        <p:cTn id="68" dur="166" decel="50000">
                                          <p:stCondLst>
                                            <p:cond delay="1834"/>
                                          </p:stCondLst>
                                        </p:cTn>
                                        <p:tgtEl>
                                          <p:spTgt spid="4">
                                            <p:graphicEl>
                                              <a:dgm id="{041AC4C0-B945-4B2E-B293-823148EEDEF9}"/>
                                            </p:graphic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
                                            <p:graphicEl>
                                              <a:dgm id="{DF950004-498B-4D66-8FD6-53C5F4DD5B33}"/>
                                            </p:graphicEl>
                                          </p:spTgt>
                                        </p:tgtEl>
                                        <p:attrNameLst>
                                          <p:attrName>style.visibility</p:attrName>
                                        </p:attrNameLst>
                                      </p:cBhvr>
                                      <p:to>
                                        <p:strVal val="visible"/>
                                      </p:to>
                                    </p:set>
                                    <p:animEffect transition="in" filter="wipe(down)">
                                      <p:cBhvr>
                                        <p:cTn id="71" dur="580">
                                          <p:stCondLst>
                                            <p:cond delay="0"/>
                                          </p:stCondLst>
                                        </p:cTn>
                                        <p:tgtEl>
                                          <p:spTgt spid="4">
                                            <p:graphicEl>
                                              <a:dgm id="{DF950004-498B-4D66-8FD6-53C5F4DD5B33}"/>
                                            </p:graphicEl>
                                          </p:spTgt>
                                        </p:tgtEl>
                                      </p:cBhvr>
                                    </p:animEffect>
                                    <p:anim calcmode="lin" valueType="num">
                                      <p:cBhvr>
                                        <p:cTn id="72" dur="1822" tmFilter="0,0; 0.14,0.36; 0.43,0.73; 0.71,0.91; 1.0,1.0">
                                          <p:stCondLst>
                                            <p:cond delay="0"/>
                                          </p:stCondLst>
                                        </p:cTn>
                                        <p:tgtEl>
                                          <p:spTgt spid="4">
                                            <p:graphicEl>
                                              <a:dgm id="{DF950004-498B-4D66-8FD6-53C5F4DD5B33}"/>
                                            </p:graphic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graphicEl>
                                              <a:dgm id="{DF950004-498B-4D66-8FD6-53C5F4DD5B33}"/>
                                            </p:graphic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graphicEl>
                                              <a:dgm id="{DF950004-498B-4D66-8FD6-53C5F4DD5B33}"/>
                                            </p:graphic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graphicEl>
                                              <a:dgm id="{DF950004-498B-4D66-8FD6-53C5F4DD5B33}"/>
                                            </p:graphic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graphicEl>
                                              <a:dgm id="{DF950004-498B-4D66-8FD6-53C5F4DD5B33}"/>
                                            </p:graphic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graphicEl>
                                              <a:dgm id="{DF950004-498B-4D66-8FD6-53C5F4DD5B33}"/>
                                            </p:graphicEl>
                                          </p:spTgt>
                                        </p:tgtEl>
                                      </p:cBhvr>
                                      <p:to x="100000" y="60000"/>
                                    </p:animScale>
                                    <p:animScale>
                                      <p:cBhvr>
                                        <p:cTn id="78" dur="166" decel="50000">
                                          <p:stCondLst>
                                            <p:cond delay="676"/>
                                          </p:stCondLst>
                                        </p:cTn>
                                        <p:tgtEl>
                                          <p:spTgt spid="4">
                                            <p:graphicEl>
                                              <a:dgm id="{DF950004-498B-4D66-8FD6-53C5F4DD5B33}"/>
                                            </p:graphicEl>
                                          </p:spTgt>
                                        </p:tgtEl>
                                      </p:cBhvr>
                                      <p:to x="100000" y="100000"/>
                                    </p:animScale>
                                    <p:animScale>
                                      <p:cBhvr>
                                        <p:cTn id="79" dur="26">
                                          <p:stCondLst>
                                            <p:cond delay="1312"/>
                                          </p:stCondLst>
                                        </p:cTn>
                                        <p:tgtEl>
                                          <p:spTgt spid="4">
                                            <p:graphicEl>
                                              <a:dgm id="{DF950004-498B-4D66-8FD6-53C5F4DD5B33}"/>
                                            </p:graphicEl>
                                          </p:spTgt>
                                        </p:tgtEl>
                                      </p:cBhvr>
                                      <p:to x="100000" y="80000"/>
                                    </p:animScale>
                                    <p:animScale>
                                      <p:cBhvr>
                                        <p:cTn id="80" dur="166" decel="50000">
                                          <p:stCondLst>
                                            <p:cond delay="1338"/>
                                          </p:stCondLst>
                                        </p:cTn>
                                        <p:tgtEl>
                                          <p:spTgt spid="4">
                                            <p:graphicEl>
                                              <a:dgm id="{DF950004-498B-4D66-8FD6-53C5F4DD5B33}"/>
                                            </p:graphicEl>
                                          </p:spTgt>
                                        </p:tgtEl>
                                      </p:cBhvr>
                                      <p:to x="100000" y="100000"/>
                                    </p:animScale>
                                    <p:animScale>
                                      <p:cBhvr>
                                        <p:cTn id="81" dur="26">
                                          <p:stCondLst>
                                            <p:cond delay="1642"/>
                                          </p:stCondLst>
                                        </p:cTn>
                                        <p:tgtEl>
                                          <p:spTgt spid="4">
                                            <p:graphicEl>
                                              <a:dgm id="{DF950004-498B-4D66-8FD6-53C5F4DD5B33}"/>
                                            </p:graphicEl>
                                          </p:spTgt>
                                        </p:tgtEl>
                                      </p:cBhvr>
                                      <p:to x="100000" y="90000"/>
                                    </p:animScale>
                                    <p:animScale>
                                      <p:cBhvr>
                                        <p:cTn id="82" dur="166" decel="50000">
                                          <p:stCondLst>
                                            <p:cond delay="1668"/>
                                          </p:stCondLst>
                                        </p:cTn>
                                        <p:tgtEl>
                                          <p:spTgt spid="4">
                                            <p:graphicEl>
                                              <a:dgm id="{DF950004-498B-4D66-8FD6-53C5F4DD5B33}"/>
                                            </p:graphicEl>
                                          </p:spTgt>
                                        </p:tgtEl>
                                      </p:cBhvr>
                                      <p:to x="100000" y="100000"/>
                                    </p:animScale>
                                    <p:animScale>
                                      <p:cBhvr>
                                        <p:cTn id="83" dur="26">
                                          <p:stCondLst>
                                            <p:cond delay="1808"/>
                                          </p:stCondLst>
                                        </p:cTn>
                                        <p:tgtEl>
                                          <p:spTgt spid="4">
                                            <p:graphicEl>
                                              <a:dgm id="{DF950004-498B-4D66-8FD6-53C5F4DD5B33}"/>
                                            </p:graphicEl>
                                          </p:spTgt>
                                        </p:tgtEl>
                                      </p:cBhvr>
                                      <p:to x="100000" y="95000"/>
                                    </p:animScale>
                                    <p:animScale>
                                      <p:cBhvr>
                                        <p:cTn id="84" dur="166" decel="50000">
                                          <p:stCondLst>
                                            <p:cond delay="1834"/>
                                          </p:stCondLst>
                                        </p:cTn>
                                        <p:tgtEl>
                                          <p:spTgt spid="4">
                                            <p:graphicEl>
                                              <a:dgm id="{DF950004-498B-4D66-8FD6-53C5F4DD5B33}"/>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301208"/>
            <a:ext cx="6512511" cy="1143000"/>
          </a:xfrm>
          <a:noFill/>
        </p:spPr>
        <p:txBody>
          <a:bodyPr/>
          <a:lstStyle/>
          <a:p>
            <a:pPr>
              <a:defRPr/>
            </a:pPr>
            <a:r>
              <a:rPr lang="ru-RU" dirty="0"/>
              <a:t>Убеждение</a:t>
            </a:r>
          </a:p>
        </p:txBody>
      </p:sp>
      <p:graphicFrame>
        <p:nvGraphicFramePr>
          <p:cNvPr id="4" name="Содержимое 3"/>
          <p:cNvGraphicFramePr>
            <a:graphicFrameLocks noGrp="1"/>
          </p:cNvGraphicFramePr>
          <p:nvPr>
            <p:ph idx="4294967295"/>
          </p:nvPr>
        </p:nvGraphicFramePr>
        <p:xfrm>
          <a:off x="395536" y="1886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3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D694446-3B70-432A-9462-E79FCDB8ABF3}"/>
                                            </p:graphicEl>
                                          </p:spTgt>
                                        </p:tgtEl>
                                        <p:attrNameLst>
                                          <p:attrName>style.visibility</p:attrName>
                                        </p:attrNameLst>
                                      </p:cBhvr>
                                      <p:to>
                                        <p:strVal val="visible"/>
                                      </p:to>
                                    </p:set>
                                    <p:animEffect transition="in" filter="wheel(1)">
                                      <p:cBhvr>
                                        <p:cTn id="7" dur="2000"/>
                                        <p:tgtEl>
                                          <p:spTgt spid="4">
                                            <p:graphicEl>
                                              <a:dgm id="{AD694446-3B70-432A-9462-E79FCDB8ABF3}"/>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5EE8E7E0-E209-47CB-BE83-E2E4CD2845B6}"/>
                                            </p:graphicEl>
                                          </p:spTgt>
                                        </p:tgtEl>
                                        <p:attrNameLst>
                                          <p:attrName>style.visibility</p:attrName>
                                        </p:attrNameLst>
                                      </p:cBhvr>
                                      <p:to>
                                        <p:strVal val="visible"/>
                                      </p:to>
                                    </p:set>
                                    <p:animEffect transition="in" filter="wheel(1)">
                                      <p:cBhvr>
                                        <p:cTn id="10" dur="2000"/>
                                        <p:tgtEl>
                                          <p:spTgt spid="4">
                                            <p:graphicEl>
                                              <a:dgm id="{5EE8E7E0-E209-47CB-BE83-E2E4CD2845B6}"/>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D46BDD9D-710D-407B-A74D-9C5960178B03}"/>
                                            </p:graphicEl>
                                          </p:spTgt>
                                        </p:tgtEl>
                                        <p:attrNameLst>
                                          <p:attrName>style.visibility</p:attrName>
                                        </p:attrNameLst>
                                      </p:cBhvr>
                                      <p:to>
                                        <p:strVal val="visible"/>
                                      </p:to>
                                    </p:set>
                                    <p:animEffect transition="in" filter="wheel(1)">
                                      <p:cBhvr>
                                        <p:cTn id="13" dur="2000"/>
                                        <p:tgtEl>
                                          <p:spTgt spid="4">
                                            <p:graphicEl>
                                              <a:dgm id="{D46BDD9D-710D-407B-A74D-9C5960178B03}"/>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9A226DC8-CD60-4CE1-98E9-1A429D6B8ECF}"/>
                                            </p:graphicEl>
                                          </p:spTgt>
                                        </p:tgtEl>
                                        <p:attrNameLst>
                                          <p:attrName>style.visibility</p:attrName>
                                        </p:attrNameLst>
                                      </p:cBhvr>
                                      <p:to>
                                        <p:strVal val="visible"/>
                                      </p:to>
                                    </p:set>
                                    <p:animEffect transition="in" filter="wheel(1)">
                                      <p:cBhvr>
                                        <p:cTn id="16" dur="2000"/>
                                        <p:tgtEl>
                                          <p:spTgt spid="4">
                                            <p:graphicEl>
                                              <a:dgm id="{9A226DC8-CD60-4CE1-98E9-1A429D6B8ECF}"/>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graphicEl>
                                              <a:dgm id="{893A2434-4B8A-40D4-BD71-A6ADFF79BE19}"/>
                                            </p:graphicEl>
                                          </p:spTgt>
                                        </p:tgtEl>
                                        <p:attrNameLst>
                                          <p:attrName>style.visibility</p:attrName>
                                        </p:attrNameLst>
                                      </p:cBhvr>
                                      <p:to>
                                        <p:strVal val="visible"/>
                                      </p:to>
                                    </p:set>
                                    <p:animEffect transition="in" filter="wheel(1)">
                                      <p:cBhvr>
                                        <p:cTn id="19" dur="2000"/>
                                        <p:tgtEl>
                                          <p:spTgt spid="4">
                                            <p:graphicEl>
                                              <a:dgm id="{893A2434-4B8A-40D4-BD71-A6ADFF79BE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5157192"/>
            <a:ext cx="6512511" cy="1143000"/>
          </a:xfrm>
          <a:noFill/>
        </p:spPr>
        <p:txBody>
          <a:bodyPr/>
          <a:lstStyle/>
          <a:p>
            <a:pPr>
              <a:defRPr/>
            </a:pPr>
            <a:r>
              <a:rPr lang="ru-RU" dirty="0"/>
              <a:t>Увещевание</a:t>
            </a:r>
          </a:p>
        </p:txBody>
      </p:sp>
      <p:graphicFrame>
        <p:nvGraphicFramePr>
          <p:cNvPr id="4" name="Содержимое 3"/>
          <p:cNvGraphicFramePr>
            <a:graphicFrameLocks noGrp="1"/>
          </p:cNvGraphicFramePr>
          <p:nvPr>
            <p:ph idx="4294967295"/>
          </p:nvPr>
        </p:nvGraphicFramePr>
        <p:xfrm>
          <a:off x="467544"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3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55DCA983-A591-47B7-A1EB-C833DACE73EA}"/>
                                            </p:graphicEl>
                                          </p:spTgt>
                                        </p:tgtEl>
                                        <p:attrNameLst>
                                          <p:attrName>style.visibility</p:attrName>
                                        </p:attrNameLst>
                                      </p:cBhvr>
                                      <p:to>
                                        <p:strVal val="visible"/>
                                      </p:to>
                                    </p:set>
                                    <p:animEffect transition="in" filter="randombar(horizontal)">
                                      <p:cBhvr>
                                        <p:cTn id="7" dur="500"/>
                                        <p:tgtEl>
                                          <p:spTgt spid="4">
                                            <p:graphicEl>
                                              <a:dgm id="{55DCA983-A591-47B7-A1EB-C833DACE73E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graphicEl>
                                              <a:dgm id="{4B48FB85-0C11-458D-A17E-61459E44F413}"/>
                                            </p:graphicEl>
                                          </p:spTgt>
                                        </p:tgtEl>
                                        <p:attrNameLst>
                                          <p:attrName>style.visibility</p:attrName>
                                        </p:attrNameLst>
                                      </p:cBhvr>
                                      <p:to>
                                        <p:strVal val="visible"/>
                                      </p:to>
                                    </p:set>
                                    <p:animEffect transition="in" filter="randombar(horizontal)">
                                      <p:cBhvr>
                                        <p:cTn id="10" dur="500"/>
                                        <p:tgtEl>
                                          <p:spTgt spid="4">
                                            <p:graphicEl>
                                              <a:dgm id="{4B48FB85-0C11-458D-A17E-61459E44F413}"/>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graphicEl>
                                              <a:dgm id="{1AB351E2-AAB4-4659-9F97-2C936B5E3DAF}"/>
                                            </p:graphicEl>
                                          </p:spTgt>
                                        </p:tgtEl>
                                        <p:attrNameLst>
                                          <p:attrName>style.visibility</p:attrName>
                                        </p:attrNameLst>
                                      </p:cBhvr>
                                      <p:to>
                                        <p:strVal val="visible"/>
                                      </p:to>
                                    </p:set>
                                    <p:animEffect transition="in" filter="randombar(horizontal)">
                                      <p:cBhvr>
                                        <p:cTn id="13" dur="500"/>
                                        <p:tgtEl>
                                          <p:spTgt spid="4">
                                            <p:graphicEl>
                                              <a:dgm id="{1AB351E2-AAB4-4659-9F97-2C936B5E3DAF}"/>
                                            </p:graphic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graphicEl>
                                              <a:dgm id="{B8D69483-96AD-4226-9B46-C5C33C730770}"/>
                                            </p:graphicEl>
                                          </p:spTgt>
                                        </p:tgtEl>
                                        <p:attrNameLst>
                                          <p:attrName>style.visibility</p:attrName>
                                        </p:attrNameLst>
                                      </p:cBhvr>
                                      <p:to>
                                        <p:strVal val="visible"/>
                                      </p:to>
                                    </p:set>
                                    <p:animEffect transition="in" filter="randombar(horizontal)">
                                      <p:cBhvr>
                                        <p:cTn id="16" dur="500"/>
                                        <p:tgtEl>
                                          <p:spTgt spid="4">
                                            <p:graphicEl>
                                              <a:dgm id="{B8D69483-96AD-4226-9B46-C5C33C7307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13176"/>
            <a:ext cx="6512511" cy="1143000"/>
          </a:xfrm>
          <a:noFill/>
        </p:spPr>
        <p:txBody>
          <a:bodyPr/>
          <a:lstStyle/>
          <a:p>
            <a:pPr>
              <a:defRPr/>
            </a:pPr>
            <a:r>
              <a:rPr lang="ru-RU" dirty="0"/>
              <a:t>Понуждение</a:t>
            </a:r>
          </a:p>
        </p:txBody>
      </p:sp>
      <p:graphicFrame>
        <p:nvGraphicFramePr>
          <p:cNvPr id="4" name="Содержимое 3"/>
          <p:cNvGraphicFramePr>
            <a:graphicFrameLocks noGrp="1"/>
          </p:cNvGraphicFramePr>
          <p:nvPr>
            <p:ph idx="4294967295"/>
          </p:nvPr>
        </p:nvGraphicFramePr>
        <p:xfrm>
          <a:off x="539552" y="1886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9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38BEF67-E722-4229-932D-1828E21809E0}"/>
                                            </p:graphicEl>
                                          </p:spTgt>
                                        </p:tgtEl>
                                        <p:attrNameLst>
                                          <p:attrName>style.visibility</p:attrName>
                                        </p:attrNameLst>
                                      </p:cBhvr>
                                      <p:to>
                                        <p:strVal val="visible"/>
                                      </p:to>
                                    </p:set>
                                    <p:animEffect transition="in" filter="fade">
                                      <p:cBhvr>
                                        <p:cTn id="7" dur="1000"/>
                                        <p:tgtEl>
                                          <p:spTgt spid="4">
                                            <p:graphicEl>
                                              <a:dgm id="{038BEF67-E722-4229-932D-1828E21809E0}"/>
                                            </p:graphicEl>
                                          </p:spTgt>
                                        </p:tgtEl>
                                      </p:cBhvr>
                                    </p:animEffect>
                                    <p:anim calcmode="lin" valueType="num">
                                      <p:cBhvr>
                                        <p:cTn id="8" dur="1000" fill="hold"/>
                                        <p:tgtEl>
                                          <p:spTgt spid="4">
                                            <p:graphicEl>
                                              <a:dgm id="{038BEF67-E722-4229-932D-1828E21809E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38BEF67-E722-4229-932D-1828E21809E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80369E6-2EE2-4F18-B859-E972690D079F}"/>
                                            </p:graphicEl>
                                          </p:spTgt>
                                        </p:tgtEl>
                                        <p:attrNameLst>
                                          <p:attrName>style.visibility</p:attrName>
                                        </p:attrNameLst>
                                      </p:cBhvr>
                                      <p:to>
                                        <p:strVal val="visible"/>
                                      </p:to>
                                    </p:set>
                                    <p:animEffect transition="in" filter="fade">
                                      <p:cBhvr>
                                        <p:cTn id="12" dur="1000"/>
                                        <p:tgtEl>
                                          <p:spTgt spid="4">
                                            <p:graphicEl>
                                              <a:dgm id="{C80369E6-2EE2-4F18-B859-E972690D079F}"/>
                                            </p:graphicEl>
                                          </p:spTgt>
                                        </p:tgtEl>
                                      </p:cBhvr>
                                    </p:animEffect>
                                    <p:anim calcmode="lin" valueType="num">
                                      <p:cBhvr>
                                        <p:cTn id="13" dur="1000" fill="hold"/>
                                        <p:tgtEl>
                                          <p:spTgt spid="4">
                                            <p:graphicEl>
                                              <a:dgm id="{C80369E6-2EE2-4F18-B859-E972690D079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C80369E6-2EE2-4F18-B859-E972690D079F}"/>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FCF0A438-9F2F-44BC-AE8C-BE48A6FA22E3}"/>
                                            </p:graphicEl>
                                          </p:spTgt>
                                        </p:tgtEl>
                                        <p:attrNameLst>
                                          <p:attrName>style.visibility</p:attrName>
                                        </p:attrNameLst>
                                      </p:cBhvr>
                                      <p:to>
                                        <p:strVal val="visible"/>
                                      </p:to>
                                    </p:set>
                                    <p:animEffect transition="in" filter="fade">
                                      <p:cBhvr>
                                        <p:cTn id="17" dur="1000"/>
                                        <p:tgtEl>
                                          <p:spTgt spid="4">
                                            <p:graphicEl>
                                              <a:dgm id="{FCF0A438-9F2F-44BC-AE8C-BE48A6FA22E3}"/>
                                            </p:graphicEl>
                                          </p:spTgt>
                                        </p:tgtEl>
                                      </p:cBhvr>
                                    </p:animEffect>
                                    <p:anim calcmode="lin" valueType="num">
                                      <p:cBhvr>
                                        <p:cTn id="18" dur="1000" fill="hold"/>
                                        <p:tgtEl>
                                          <p:spTgt spid="4">
                                            <p:graphicEl>
                                              <a:dgm id="{FCF0A438-9F2F-44BC-AE8C-BE48A6FA22E3}"/>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FCF0A438-9F2F-44BC-AE8C-BE48A6FA22E3}"/>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F127E06C-B243-432A-ABBE-F249601A1BCB}"/>
                                            </p:graphicEl>
                                          </p:spTgt>
                                        </p:tgtEl>
                                        <p:attrNameLst>
                                          <p:attrName>style.visibility</p:attrName>
                                        </p:attrNameLst>
                                      </p:cBhvr>
                                      <p:to>
                                        <p:strVal val="visible"/>
                                      </p:to>
                                    </p:set>
                                    <p:animEffect transition="in" filter="fade">
                                      <p:cBhvr>
                                        <p:cTn id="22" dur="1000"/>
                                        <p:tgtEl>
                                          <p:spTgt spid="4">
                                            <p:graphicEl>
                                              <a:dgm id="{F127E06C-B243-432A-ABBE-F249601A1BCB}"/>
                                            </p:graphicEl>
                                          </p:spTgt>
                                        </p:tgtEl>
                                      </p:cBhvr>
                                    </p:animEffect>
                                    <p:anim calcmode="lin" valueType="num">
                                      <p:cBhvr>
                                        <p:cTn id="23" dur="1000" fill="hold"/>
                                        <p:tgtEl>
                                          <p:spTgt spid="4">
                                            <p:graphicEl>
                                              <a:dgm id="{F127E06C-B243-432A-ABBE-F249601A1BCB}"/>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F127E06C-B243-432A-ABBE-F249601A1BCB}"/>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1E8A0ACD-02C1-457A-9CD1-D641CEADB50C}"/>
                                            </p:graphicEl>
                                          </p:spTgt>
                                        </p:tgtEl>
                                        <p:attrNameLst>
                                          <p:attrName>style.visibility</p:attrName>
                                        </p:attrNameLst>
                                      </p:cBhvr>
                                      <p:to>
                                        <p:strVal val="visible"/>
                                      </p:to>
                                    </p:set>
                                    <p:animEffect transition="in" filter="fade">
                                      <p:cBhvr>
                                        <p:cTn id="27" dur="1000"/>
                                        <p:tgtEl>
                                          <p:spTgt spid="4">
                                            <p:graphicEl>
                                              <a:dgm id="{1E8A0ACD-02C1-457A-9CD1-D641CEADB50C}"/>
                                            </p:graphicEl>
                                          </p:spTgt>
                                        </p:tgtEl>
                                      </p:cBhvr>
                                    </p:animEffect>
                                    <p:anim calcmode="lin" valueType="num">
                                      <p:cBhvr>
                                        <p:cTn id="28" dur="1000" fill="hold"/>
                                        <p:tgtEl>
                                          <p:spTgt spid="4">
                                            <p:graphicEl>
                                              <a:dgm id="{1E8A0ACD-02C1-457A-9CD1-D641CEADB50C}"/>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1E8A0ACD-02C1-457A-9CD1-D641CEADB50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5301208"/>
            <a:ext cx="6512511" cy="1143000"/>
          </a:xfrm>
          <a:noFill/>
        </p:spPr>
        <p:txBody>
          <a:bodyPr/>
          <a:lstStyle/>
          <a:p>
            <a:pPr>
              <a:defRPr/>
            </a:pPr>
            <a:r>
              <a:rPr lang="ru-RU" dirty="0"/>
              <a:t>Принуждение</a:t>
            </a:r>
          </a:p>
        </p:txBody>
      </p:sp>
      <p:graphicFrame>
        <p:nvGraphicFramePr>
          <p:cNvPr id="4" name="Содержимое 3"/>
          <p:cNvGraphicFramePr>
            <a:graphicFrameLocks noGrp="1"/>
          </p:cNvGraphicFramePr>
          <p:nvPr>
            <p:ph idx="4294967295"/>
          </p:nvPr>
        </p:nvGraphicFramePr>
        <p:xfrm>
          <a:off x="467544"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2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A10DBF6-253C-4A30-B5D2-D89BD06C9293}"/>
                                            </p:graphicEl>
                                          </p:spTgt>
                                        </p:tgtEl>
                                        <p:attrNameLst>
                                          <p:attrName>style.visibility</p:attrName>
                                        </p:attrNameLst>
                                      </p:cBhvr>
                                      <p:to>
                                        <p:strVal val="visible"/>
                                      </p:to>
                                    </p:set>
                                    <p:animEffect transition="in" filter="wipe(down)">
                                      <p:cBhvr>
                                        <p:cTn id="7" dur="500"/>
                                        <p:tgtEl>
                                          <p:spTgt spid="4">
                                            <p:graphicEl>
                                              <a:dgm id="{AA10DBF6-253C-4A30-B5D2-D89BD06C9293}"/>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48E2CBB9-1CFE-441C-A767-718040DB2A83}"/>
                                            </p:graphicEl>
                                          </p:spTgt>
                                        </p:tgtEl>
                                        <p:attrNameLst>
                                          <p:attrName>style.visibility</p:attrName>
                                        </p:attrNameLst>
                                      </p:cBhvr>
                                      <p:to>
                                        <p:strVal val="visible"/>
                                      </p:to>
                                    </p:set>
                                    <p:animEffect transition="in" filter="wipe(down)">
                                      <p:cBhvr>
                                        <p:cTn id="10" dur="500"/>
                                        <p:tgtEl>
                                          <p:spTgt spid="4">
                                            <p:graphicEl>
                                              <a:dgm id="{48E2CBB9-1CFE-441C-A767-718040DB2A83}"/>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90526605-8F8A-4E59-B103-F3ABDFAEF79A}"/>
                                            </p:graphicEl>
                                          </p:spTgt>
                                        </p:tgtEl>
                                        <p:attrNameLst>
                                          <p:attrName>style.visibility</p:attrName>
                                        </p:attrNameLst>
                                      </p:cBhvr>
                                      <p:to>
                                        <p:strVal val="visible"/>
                                      </p:to>
                                    </p:set>
                                    <p:animEffect transition="in" filter="wipe(down)">
                                      <p:cBhvr>
                                        <p:cTn id="13" dur="500"/>
                                        <p:tgtEl>
                                          <p:spTgt spid="4">
                                            <p:graphicEl>
                                              <a:dgm id="{90526605-8F8A-4E59-B103-F3ABDFAEF79A}"/>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1BEDADB0-4A6F-4843-A8A9-0F1C057B5BF2}"/>
                                            </p:graphicEl>
                                          </p:spTgt>
                                        </p:tgtEl>
                                        <p:attrNameLst>
                                          <p:attrName>style.visibility</p:attrName>
                                        </p:attrNameLst>
                                      </p:cBhvr>
                                      <p:to>
                                        <p:strVal val="visible"/>
                                      </p:to>
                                    </p:set>
                                    <p:animEffect transition="in" filter="wipe(down)">
                                      <p:cBhvr>
                                        <p:cTn id="16" dur="500"/>
                                        <p:tgtEl>
                                          <p:spTgt spid="4">
                                            <p:graphicEl>
                                              <a:dgm id="{1BEDADB0-4A6F-4843-A8A9-0F1C057B5BF2}"/>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0B0E1C08-3ABF-40A5-ADE5-31CD606DE30B}"/>
                                            </p:graphicEl>
                                          </p:spTgt>
                                        </p:tgtEl>
                                        <p:attrNameLst>
                                          <p:attrName>style.visibility</p:attrName>
                                        </p:attrNameLst>
                                      </p:cBhvr>
                                      <p:to>
                                        <p:strVal val="visible"/>
                                      </p:to>
                                    </p:set>
                                    <p:animEffect transition="in" filter="wipe(down)">
                                      <p:cBhvr>
                                        <p:cTn id="19" dur="500"/>
                                        <p:tgtEl>
                                          <p:spTgt spid="4">
                                            <p:graphicEl>
                                              <a:dgm id="{0B0E1C08-3ABF-40A5-ADE5-31CD606DE3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941168"/>
            <a:ext cx="6512511" cy="1143000"/>
          </a:xfrm>
        </p:spPr>
        <p:txBody>
          <a:bodyPr/>
          <a:lstStyle/>
          <a:p>
            <a:r>
              <a:rPr lang="ru-RU" dirty="0"/>
              <a:t>Сотрудничество</a:t>
            </a:r>
          </a:p>
        </p:txBody>
      </p:sp>
      <p:sp>
        <p:nvSpPr>
          <p:cNvPr id="3" name="Объект 2"/>
          <p:cNvSpPr>
            <a:spLocks noGrp="1"/>
          </p:cNvSpPr>
          <p:nvPr>
            <p:ph sz="quarter" idx="13"/>
          </p:nvPr>
        </p:nvSpPr>
        <p:spPr>
          <a:xfrm>
            <a:off x="899592" y="332656"/>
            <a:ext cx="7488832" cy="3873584"/>
          </a:xfrm>
        </p:spPr>
        <p:txBody>
          <a:bodyPr>
            <a:normAutofit fontScale="92500" lnSpcReduction="10000"/>
          </a:bodyPr>
          <a:lstStyle/>
          <a:p>
            <a:pPr algn="ctr">
              <a:spcAft>
                <a:spcPts val="0"/>
              </a:spcAft>
              <a:buNone/>
              <a:defRPr/>
            </a:pPr>
            <a:r>
              <a:rPr lang="ru-RU" sz="3200" b="1" u="sng" dirty="0"/>
              <a:t>Сотрудничество</a:t>
            </a:r>
            <a:r>
              <a:rPr lang="ru-RU" sz="3200" dirty="0"/>
              <a:t> – это интегральная характеристика организационного поведения, показателями которой являются:</a:t>
            </a:r>
          </a:p>
          <a:p>
            <a:pPr algn="ctr">
              <a:spcAft>
                <a:spcPts val="0"/>
              </a:spcAft>
              <a:buFontTx/>
              <a:buChar char="-"/>
              <a:defRPr/>
            </a:pPr>
            <a:r>
              <a:rPr lang="ru-RU" sz="3200" dirty="0"/>
              <a:t>результативность;</a:t>
            </a:r>
          </a:p>
          <a:p>
            <a:pPr algn="ctr">
              <a:spcAft>
                <a:spcPts val="0"/>
              </a:spcAft>
              <a:buFontTx/>
              <a:buChar char="-"/>
              <a:defRPr/>
            </a:pPr>
            <a:r>
              <a:rPr lang="ru-RU" sz="3200" dirty="0"/>
              <a:t>эффективность;</a:t>
            </a:r>
          </a:p>
          <a:p>
            <a:pPr algn="ctr">
              <a:spcAft>
                <a:spcPts val="0"/>
              </a:spcAft>
              <a:buFontTx/>
              <a:buChar char="-"/>
              <a:defRPr/>
            </a:pPr>
            <a:r>
              <a:rPr lang="ru-RU" sz="3200" dirty="0"/>
              <a:t>осмысленность;</a:t>
            </a:r>
          </a:p>
          <a:p>
            <a:pPr algn="ctr">
              <a:spcAft>
                <a:spcPts val="0"/>
              </a:spcAft>
              <a:buFontTx/>
              <a:buChar char="-"/>
              <a:defRPr/>
            </a:pPr>
            <a:r>
              <a:rPr lang="ru-RU" sz="3200" dirty="0"/>
              <a:t>этичность.</a:t>
            </a:r>
          </a:p>
          <a:p>
            <a:endParaRPr lang="ru-RU" dirty="0"/>
          </a:p>
        </p:txBody>
      </p:sp>
    </p:spTree>
    <p:extLst>
      <p:ext uri="{BB962C8B-B14F-4D97-AF65-F5344CB8AC3E}">
        <p14:creationId xmlns:p14="http://schemas.microsoft.com/office/powerpoint/2010/main" val="1605314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97152"/>
            <a:ext cx="7992888" cy="1143000"/>
          </a:xfrm>
          <a:noFill/>
        </p:spPr>
        <p:txBody>
          <a:bodyPr rtlCol="0">
            <a:normAutofit fontScale="90000"/>
          </a:bodyPr>
          <a:lstStyle/>
          <a:p>
            <a:pPr eaLnBrk="1" fontAlgn="auto" hangingPunct="1">
              <a:spcAft>
                <a:spcPts val="0"/>
              </a:spcAft>
              <a:defRPr/>
            </a:pPr>
            <a:r>
              <a:rPr lang="ru-RU" dirty="0"/>
              <a:t>Психологические установки</a:t>
            </a:r>
          </a:p>
        </p:txBody>
      </p:sp>
      <p:graphicFrame>
        <p:nvGraphicFramePr>
          <p:cNvPr id="4" name="Содержимое 3"/>
          <p:cNvGraphicFramePr>
            <a:graphicFrameLocks noGrp="1"/>
          </p:cNvGraphicFramePr>
          <p:nvPr>
            <p:ph idx="4294967295"/>
          </p:nvPr>
        </p:nvGraphicFramePr>
        <p:xfrm>
          <a:off x="539552" y="33265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3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A5BE8852-E90C-4266-AC00-96B0668F45AA}"/>
                                            </p:graphicEl>
                                          </p:spTgt>
                                        </p:tgtEl>
                                        <p:attrNameLst>
                                          <p:attrName>style.visibility</p:attrName>
                                        </p:attrNameLst>
                                      </p:cBhvr>
                                      <p:to>
                                        <p:strVal val="visible"/>
                                      </p:to>
                                    </p:set>
                                    <p:animEffect transition="in" filter="randombar(horizontal)">
                                      <p:cBhvr>
                                        <p:cTn id="7" dur="500"/>
                                        <p:tgtEl>
                                          <p:spTgt spid="4">
                                            <p:graphicEl>
                                              <a:dgm id="{A5BE8852-E90C-4266-AC00-96B0668F45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B74113FE-924F-4EC3-811F-5B5933945E9A}"/>
                                            </p:graphicEl>
                                          </p:spTgt>
                                        </p:tgtEl>
                                        <p:attrNameLst>
                                          <p:attrName>style.visibility</p:attrName>
                                        </p:attrNameLst>
                                      </p:cBhvr>
                                      <p:to>
                                        <p:strVal val="visible"/>
                                      </p:to>
                                    </p:set>
                                    <p:animEffect transition="in" filter="randombar(horizontal)">
                                      <p:cBhvr>
                                        <p:cTn id="12" dur="500"/>
                                        <p:tgtEl>
                                          <p:spTgt spid="4">
                                            <p:graphicEl>
                                              <a:dgm id="{B74113FE-924F-4EC3-811F-5B5933945E9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1F1B6BFD-73DD-4B45-B62B-E3A313CF33B8}"/>
                                            </p:graphicEl>
                                          </p:spTgt>
                                        </p:tgtEl>
                                        <p:attrNameLst>
                                          <p:attrName>style.visibility</p:attrName>
                                        </p:attrNameLst>
                                      </p:cBhvr>
                                      <p:to>
                                        <p:strVal val="visible"/>
                                      </p:to>
                                    </p:set>
                                    <p:animEffect transition="in" filter="randombar(horizontal)">
                                      <p:cBhvr>
                                        <p:cTn id="17" dur="500"/>
                                        <p:tgtEl>
                                          <p:spTgt spid="4">
                                            <p:graphicEl>
                                              <a:dgm id="{1F1B6BFD-73DD-4B45-B62B-E3A313CF33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graphicEl>
                                              <a:dgm id="{00FB7412-50D7-426A-8736-315DC6DA88A9}"/>
                                            </p:graphicEl>
                                          </p:spTgt>
                                        </p:tgtEl>
                                        <p:attrNameLst>
                                          <p:attrName>style.visibility</p:attrName>
                                        </p:attrNameLst>
                                      </p:cBhvr>
                                      <p:to>
                                        <p:strVal val="visible"/>
                                      </p:to>
                                    </p:set>
                                    <p:animEffect transition="in" filter="randombar(horizontal)">
                                      <p:cBhvr>
                                        <p:cTn id="22" dur="500"/>
                                        <p:tgtEl>
                                          <p:spTgt spid="4">
                                            <p:graphicEl>
                                              <a:dgm id="{00FB7412-50D7-426A-8736-315DC6DA88A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graphicEl>
                                              <a:dgm id="{ACF6EFF8-646B-427B-A602-C0BD38756957}"/>
                                            </p:graphicEl>
                                          </p:spTgt>
                                        </p:tgtEl>
                                        <p:attrNameLst>
                                          <p:attrName>style.visibility</p:attrName>
                                        </p:attrNameLst>
                                      </p:cBhvr>
                                      <p:to>
                                        <p:strVal val="visible"/>
                                      </p:to>
                                    </p:set>
                                    <p:animEffect transition="in" filter="randombar(horizontal)">
                                      <p:cBhvr>
                                        <p:cTn id="27" dur="500"/>
                                        <p:tgtEl>
                                          <p:spTgt spid="4">
                                            <p:graphicEl>
                                              <a:dgm id="{ACF6EFF8-646B-427B-A602-C0BD3875695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graphicEl>
                                              <a:dgm id="{ADCEC2CC-A8B1-4BC8-98EA-EF9D992638DC}"/>
                                            </p:graphicEl>
                                          </p:spTgt>
                                        </p:tgtEl>
                                        <p:attrNameLst>
                                          <p:attrName>style.visibility</p:attrName>
                                        </p:attrNameLst>
                                      </p:cBhvr>
                                      <p:to>
                                        <p:strVal val="visible"/>
                                      </p:to>
                                    </p:set>
                                    <p:animEffect transition="in" filter="randombar(horizontal)">
                                      <p:cBhvr>
                                        <p:cTn id="32" dur="500"/>
                                        <p:tgtEl>
                                          <p:spTgt spid="4">
                                            <p:graphicEl>
                                              <a:dgm id="{ADCEC2CC-A8B1-4BC8-98EA-EF9D992638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5157192"/>
            <a:ext cx="6944559" cy="1512168"/>
          </a:xfrm>
          <a:noFill/>
        </p:spPr>
        <p:txBody>
          <a:bodyPr/>
          <a:lstStyle/>
          <a:p>
            <a:pPr>
              <a:defRPr/>
            </a:pPr>
            <a:r>
              <a:rPr lang="ru-RU" dirty="0"/>
              <a:t>Санкции руководителя</a:t>
            </a:r>
          </a:p>
        </p:txBody>
      </p:sp>
      <p:graphicFrame>
        <p:nvGraphicFramePr>
          <p:cNvPr id="4" name="Содержимое 3"/>
          <p:cNvGraphicFramePr>
            <a:graphicFrameLocks noGrp="1"/>
          </p:cNvGraphicFramePr>
          <p:nvPr>
            <p:ph idx="4294967295"/>
          </p:nvPr>
        </p:nvGraphicFramePr>
        <p:xfrm>
          <a:off x="467544" y="1886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8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5085184"/>
            <a:ext cx="6512511" cy="1296144"/>
          </a:xfrm>
          <a:noFill/>
        </p:spPr>
        <p:txBody>
          <a:bodyPr/>
          <a:lstStyle/>
          <a:p>
            <a:pPr>
              <a:defRPr/>
            </a:pPr>
            <a:r>
              <a:rPr lang="ru-RU" dirty="0"/>
              <a:t>Осуждающие санкции</a:t>
            </a:r>
          </a:p>
        </p:txBody>
      </p:sp>
      <p:graphicFrame>
        <p:nvGraphicFramePr>
          <p:cNvPr id="4" name="Содержимое 3"/>
          <p:cNvGraphicFramePr>
            <a:graphicFrameLocks noGrp="1"/>
          </p:cNvGraphicFramePr>
          <p:nvPr>
            <p:ph idx="4294967295"/>
          </p:nvPr>
        </p:nvGraphicFramePr>
        <p:xfrm>
          <a:off x="467544"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ED9767D7-7F77-488B-8E92-85246EC2D860}"/>
                                            </p:graphicEl>
                                          </p:spTgt>
                                        </p:tgtEl>
                                        <p:attrNameLst>
                                          <p:attrName>style.visibility</p:attrName>
                                        </p:attrNameLst>
                                      </p:cBhvr>
                                      <p:to>
                                        <p:strVal val="visible"/>
                                      </p:to>
                                    </p:set>
                                    <p:animEffect transition="in" filter="circle(in)">
                                      <p:cBhvr>
                                        <p:cTn id="7" dur="3000"/>
                                        <p:tgtEl>
                                          <p:spTgt spid="4">
                                            <p:graphicEl>
                                              <a:dgm id="{ED9767D7-7F77-488B-8E92-85246EC2D8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986A35DF-52DC-482F-8A38-2A6765C58366}"/>
                                            </p:graphicEl>
                                          </p:spTgt>
                                        </p:tgtEl>
                                        <p:attrNameLst>
                                          <p:attrName>style.visibility</p:attrName>
                                        </p:attrNameLst>
                                      </p:cBhvr>
                                      <p:to>
                                        <p:strVal val="visible"/>
                                      </p:to>
                                    </p:set>
                                    <p:animEffect transition="in" filter="circle(in)">
                                      <p:cBhvr>
                                        <p:cTn id="12" dur="3000"/>
                                        <p:tgtEl>
                                          <p:spTgt spid="4">
                                            <p:graphicEl>
                                              <a:dgm id="{986A35DF-52DC-482F-8A38-2A6765C583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8BF1DF63-A836-49A3-9D70-457C2CFE34AE}"/>
                                            </p:graphicEl>
                                          </p:spTgt>
                                        </p:tgtEl>
                                        <p:attrNameLst>
                                          <p:attrName>style.visibility</p:attrName>
                                        </p:attrNameLst>
                                      </p:cBhvr>
                                      <p:to>
                                        <p:strVal val="visible"/>
                                      </p:to>
                                    </p:set>
                                    <p:animEffect transition="in" filter="circle(in)">
                                      <p:cBhvr>
                                        <p:cTn id="17" dur="3000"/>
                                        <p:tgtEl>
                                          <p:spTgt spid="4">
                                            <p:graphicEl>
                                              <a:dgm id="{8BF1DF63-A836-49A3-9D70-457C2CFE34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graphicEl>
                                              <a:dgm id="{59293CFA-3D52-48B0-917F-A1F1275C8ED9}"/>
                                            </p:graphicEl>
                                          </p:spTgt>
                                        </p:tgtEl>
                                        <p:attrNameLst>
                                          <p:attrName>style.visibility</p:attrName>
                                        </p:attrNameLst>
                                      </p:cBhvr>
                                      <p:to>
                                        <p:strVal val="visible"/>
                                      </p:to>
                                    </p:set>
                                    <p:animEffect transition="in" filter="circle(in)">
                                      <p:cBhvr>
                                        <p:cTn id="22" dur="3000"/>
                                        <p:tgtEl>
                                          <p:spTgt spid="4">
                                            <p:graphicEl>
                                              <a:dgm id="{59293CFA-3D52-48B0-917F-A1F1275C8ED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graphicEl>
                                              <a:dgm id="{52378126-4100-48D0-9E9F-2ACE3F15E7F3}"/>
                                            </p:graphicEl>
                                          </p:spTgt>
                                        </p:tgtEl>
                                        <p:attrNameLst>
                                          <p:attrName>style.visibility</p:attrName>
                                        </p:attrNameLst>
                                      </p:cBhvr>
                                      <p:to>
                                        <p:strVal val="visible"/>
                                      </p:to>
                                    </p:set>
                                    <p:animEffect transition="in" filter="circle(in)">
                                      <p:cBhvr>
                                        <p:cTn id="27" dur="3000"/>
                                        <p:tgtEl>
                                          <p:spTgt spid="4">
                                            <p:graphicEl>
                                              <a:dgm id="{52378126-4100-48D0-9E9F-2ACE3F15E7F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graphicEl>
                                              <a:dgm id="{29F7387F-5684-4F6F-A674-60EA7E4A7E29}"/>
                                            </p:graphicEl>
                                          </p:spTgt>
                                        </p:tgtEl>
                                        <p:attrNameLst>
                                          <p:attrName>style.visibility</p:attrName>
                                        </p:attrNameLst>
                                      </p:cBhvr>
                                      <p:to>
                                        <p:strVal val="visible"/>
                                      </p:to>
                                    </p:set>
                                    <p:animEffect transition="in" filter="circle(in)">
                                      <p:cBhvr>
                                        <p:cTn id="32" dur="3000"/>
                                        <p:tgtEl>
                                          <p:spTgt spid="4">
                                            <p:graphicEl>
                                              <a:dgm id="{29F7387F-5684-4F6F-A674-60EA7E4A7E2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graphicEl>
                                              <a:dgm id="{30315CFF-D457-4EB8-97F0-96F9791ABAFB}"/>
                                            </p:graphicEl>
                                          </p:spTgt>
                                        </p:tgtEl>
                                        <p:attrNameLst>
                                          <p:attrName>style.visibility</p:attrName>
                                        </p:attrNameLst>
                                      </p:cBhvr>
                                      <p:to>
                                        <p:strVal val="visible"/>
                                      </p:to>
                                    </p:set>
                                    <p:animEffect transition="in" filter="circle(in)">
                                      <p:cBhvr>
                                        <p:cTn id="37" dur="3000"/>
                                        <p:tgtEl>
                                          <p:spTgt spid="4">
                                            <p:graphicEl>
                                              <a:dgm id="{30315CFF-D457-4EB8-97F0-96F9791ABA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graphicEl>
                                              <a:dgm id="{04455587-828F-4D26-AAEE-968176BB8EC3}"/>
                                            </p:graphicEl>
                                          </p:spTgt>
                                        </p:tgtEl>
                                        <p:attrNameLst>
                                          <p:attrName>style.visibility</p:attrName>
                                        </p:attrNameLst>
                                      </p:cBhvr>
                                      <p:to>
                                        <p:strVal val="visible"/>
                                      </p:to>
                                    </p:set>
                                    <p:animEffect transition="in" filter="circle(in)">
                                      <p:cBhvr>
                                        <p:cTn id="42" dur="3000"/>
                                        <p:tgtEl>
                                          <p:spTgt spid="4">
                                            <p:graphicEl>
                                              <a:dgm id="{04455587-828F-4D26-AAEE-968176BB8EC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graphicEl>
                                              <a:dgm id="{E25B53B1-A070-4C5D-A79E-82DC045C7B84}"/>
                                            </p:graphicEl>
                                          </p:spTgt>
                                        </p:tgtEl>
                                        <p:attrNameLst>
                                          <p:attrName>style.visibility</p:attrName>
                                        </p:attrNameLst>
                                      </p:cBhvr>
                                      <p:to>
                                        <p:strVal val="visible"/>
                                      </p:to>
                                    </p:set>
                                    <p:animEffect transition="in" filter="circle(in)">
                                      <p:cBhvr>
                                        <p:cTn id="47" dur="3000"/>
                                        <p:tgtEl>
                                          <p:spTgt spid="4">
                                            <p:graphicEl>
                                              <a:dgm id="{E25B53B1-A070-4C5D-A79E-82DC045C7B8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graphicEl>
                                              <a:dgm id="{A49CD18B-30DA-403F-8B2E-38271297893F}"/>
                                            </p:graphicEl>
                                          </p:spTgt>
                                        </p:tgtEl>
                                        <p:attrNameLst>
                                          <p:attrName>style.visibility</p:attrName>
                                        </p:attrNameLst>
                                      </p:cBhvr>
                                      <p:to>
                                        <p:strVal val="visible"/>
                                      </p:to>
                                    </p:set>
                                    <p:animEffect transition="in" filter="circle(in)">
                                      <p:cBhvr>
                                        <p:cTn id="52" dur="3000"/>
                                        <p:tgtEl>
                                          <p:spTgt spid="4">
                                            <p:graphicEl>
                                              <a:dgm id="{A49CD18B-30DA-403F-8B2E-38271297893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graphicEl>
                                              <a:dgm id="{A06858E3-E3B9-480A-95FB-4E84614F3E02}"/>
                                            </p:graphicEl>
                                          </p:spTgt>
                                        </p:tgtEl>
                                        <p:attrNameLst>
                                          <p:attrName>style.visibility</p:attrName>
                                        </p:attrNameLst>
                                      </p:cBhvr>
                                      <p:to>
                                        <p:strVal val="visible"/>
                                      </p:to>
                                    </p:set>
                                    <p:animEffect transition="in" filter="circle(in)">
                                      <p:cBhvr>
                                        <p:cTn id="57" dur="3000"/>
                                        <p:tgtEl>
                                          <p:spTgt spid="4">
                                            <p:graphicEl>
                                              <a:dgm id="{A06858E3-E3B9-480A-95FB-4E84614F3E0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graphicEl>
                                              <a:dgm id="{94FB0767-79D2-4933-A07B-3909F325FD5C}"/>
                                            </p:graphicEl>
                                          </p:spTgt>
                                        </p:tgtEl>
                                        <p:attrNameLst>
                                          <p:attrName>style.visibility</p:attrName>
                                        </p:attrNameLst>
                                      </p:cBhvr>
                                      <p:to>
                                        <p:strVal val="visible"/>
                                      </p:to>
                                    </p:set>
                                    <p:animEffect transition="in" filter="circle(in)">
                                      <p:cBhvr>
                                        <p:cTn id="62" dur="3000"/>
                                        <p:tgtEl>
                                          <p:spTgt spid="4">
                                            <p:graphicEl>
                                              <a:dgm id="{94FB0767-79D2-4933-A07B-3909F325FD5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graphicEl>
                                              <a:dgm id="{7DD8B3A6-B26B-4654-87BB-4AF807E7F977}"/>
                                            </p:graphicEl>
                                          </p:spTgt>
                                        </p:tgtEl>
                                        <p:attrNameLst>
                                          <p:attrName>style.visibility</p:attrName>
                                        </p:attrNameLst>
                                      </p:cBhvr>
                                      <p:to>
                                        <p:strVal val="visible"/>
                                      </p:to>
                                    </p:set>
                                    <p:animEffect transition="in" filter="circle(in)">
                                      <p:cBhvr>
                                        <p:cTn id="67" dur="3000"/>
                                        <p:tgtEl>
                                          <p:spTgt spid="4">
                                            <p:graphicEl>
                                              <a:dgm id="{7DD8B3A6-B26B-4654-87BB-4AF807E7F97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
                                            <p:graphicEl>
                                              <a:dgm id="{8B4CE8F7-E21A-4C7B-B42F-B2A734334088}"/>
                                            </p:graphicEl>
                                          </p:spTgt>
                                        </p:tgtEl>
                                        <p:attrNameLst>
                                          <p:attrName>style.visibility</p:attrName>
                                        </p:attrNameLst>
                                      </p:cBhvr>
                                      <p:to>
                                        <p:strVal val="visible"/>
                                      </p:to>
                                    </p:set>
                                    <p:animEffect transition="in" filter="circle(in)">
                                      <p:cBhvr>
                                        <p:cTn id="72" dur="3000"/>
                                        <p:tgtEl>
                                          <p:spTgt spid="4">
                                            <p:graphicEl>
                                              <a:dgm id="{8B4CE8F7-E21A-4C7B-B42F-B2A73433408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
                                            <p:graphicEl>
                                              <a:dgm id="{38AD14FE-7B32-42A6-9E2A-B3788EAB0BA6}"/>
                                            </p:graphicEl>
                                          </p:spTgt>
                                        </p:tgtEl>
                                        <p:attrNameLst>
                                          <p:attrName>style.visibility</p:attrName>
                                        </p:attrNameLst>
                                      </p:cBhvr>
                                      <p:to>
                                        <p:strVal val="visible"/>
                                      </p:to>
                                    </p:set>
                                    <p:animEffect transition="in" filter="circle(in)">
                                      <p:cBhvr>
                                        <p:cTn id="77" dur="3000"/>
                                        <p:tgtEl>
                                          <p:spTgt spid="4">
                                            <p:graphicEl>
                                              <a:dgm id="{38AD14FE-7B32-42A6-9E2A-B3788EAB0BA6}"/>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
                                            <p:graphicEl>
                                              <a:dgm id="{0B135BB8-7740-4F63-8380-869CBBC7B792}"/>
                                            </p:graphicEl>
                                          </p:spTgt>
                                        </p:tgtEl>
                                        <p:attrNameLst>
                                          <p:attrName>style.visibility</p:attrName>
                                        </p:attrNameLst>
                                      </p:cBhvr>
                                      <p:to>
                                        <p:strVal val="visible"/>
                                      </p:to>
                                    </p:set>
                                    <p:animEffect transition="in" filter="circle(in)">
                                      <p:cBhvr>
                                        <p:cTn id="82" dur="3000"/>
                                        <p:tgtEl>
                                          <p:spTgt spid="4">
                                            <p:graphicEl>
                                              <a:dgm id="{0B135BB8-7740-4F63-8380-869CBBC7B79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
                                            <p:graphicEl>
                                              <a:dgm id="{2A744224-D595-40C2-9E98-6B00E00C9F81}"/>
                                            </p:graphicEl>
                                          </p:spTgt>
                                        </p:tgtEl>
                                        <p:attrNameLst>
                                          <p:attrName>style.visibility</p:attrName>
                                        </p:attrNameLst>
                                      </p:cBhvr>
                                      <p:to>
                                        <p:strVal val="visible"/>
                                      </p:to>
                                    </p:set>
                                    <p:animEffect transition="in" filter="circle(in)">
                                      <p:cBhvr>
                                        <p:cTn id="87" dur="3000"/>
                                        <p:tgtEl>
                                          <p:spTgt spid="4">
                                            <p:graphicEl>
                                              <a:dgm id="{2A744224-D595-40C2-9E98-6B00E00C9F8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
                                            <p:graphicEl>
                                              <a:dgm id="{03102FC1-A405-4A93-BFD2-2BEA2F529C4A}"/>
                                            </p:graphicEl>
                                          </p:spTgt>
                                        </p:tgtEl>
                                        <p:attrNameLst>
                                          <p:attrName>style.visibility</p:attrName>
                                        </p:attrNameLst>
                                      </p:cBhvr>
                                      <p:to>
                                        <p:strVal val="visible"/>
                                      </p:to>
                                    </p:set>
                                    <p:animEffect transition="in" filter="circle(in)">
                                      <p:cBhvr>
                                        <p:cTn id="92" dur="3000"/>
                                        <p:tgtEl>
                                          <p:spTgt spid="4">
                                            <p:graphicEl>
                                              <a:dgm id="{03102FC1-A405-4A93-BFD2-2BEA2F529C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400" dirty="0" err="1"/>
              <a:t>Macromariers</a:t>
            </a:r>
            <a:r>
              <a:rPr lang="en-US" sz="2400" dirty="0"/>
              <a:t> (communication barriers macro-level</a:t>
            </a:r>
            <a:r>
              <a:rPr lang="ru-RU" sz="2400" dirty="0"/>
              <a:t>)</a:t>
            </a:r>
            <a:r>
              <a:rPr lang="zh-CN" altLang="en-US" sz="2400" dirty="0"/>
              <a:t> 微商（沟通障碍宏观层面）</a:t>
            </a:r>
            <a:endParaRPr lang="ru-RU" sz="2400" dirty="0"/>
          </a:p>
          <a:p>
            <a:pPr marL="457200" indent="-457200" eaLnBrk="1" hangingPunct="1">
              <a:buFont typeface="+mj-lt"/>
              <a:buAutoNum type="arabicPeriod"/>
              <a:defRPr/>
            </a:pPr>
            <a:r>
              <a:rPr lang="en-US" sz="2000" dirty="0"/>
              <a:t>Exceeding bandwidth of networks, channels, means of transmission and coding of information (distortion or loss of information)</a:t>
            </a:r>
            <a:r>
              <a:rPr lang="zh-CN" altLang="en-US" sz="2000" dirty="0"/>
              <a:t> 超过网络、渠道、传输手段和信息编码的带宽（信息失真或丢失）</a:t>
            </a:r>
            <a:r>
              <a:rPr lang="en-US" sz="2000" dirty="0"/>
              <a:t>
Simplified information (lack of constructive ideas loosely associated with the context of communication)</a:t>
            </a:r>
            <a:r>
              <a:rPr lang="zh-CN" altLang="en-US" sz="2000" dirty="0"/>
              <a:t> 简化信息（缺乏与沟通环境松散相关的建设性想法）</a:t>
            </a:r>
            <a:r>
              <a:rPr lang="en-US" sz="2000" dirty="0"/>
              <a:t>
Language barrier (foreign language medium, professional slang)</a:t>
            </a:r>
            <a:r>
              <a:rPr lang="zh-CN" altLang="en-US" sz="2000" dirty="0"/>
              <a:t> 语言障碍（外语媒介，专业俚语）</a:t>
            </a:r>
            <a:endParaRPr lang="ru-RU" sz="2000" dirty="0"/>
          </a:p>
        </p:txBody>
      </p:sp>
    </p:spTree>
    <p:extLst>
      <p:ext uri="{BB962C8B-B14F-4D97-AF65-F5344CB8AC3E}">
        <p14:creationId xmlns:p14="http://schemas.microsoft.com/office/powerpoint/2010/main" val="2159221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3"/>
          <p:cNvSpPr>
            <a:spLocks noChangeArrowheads="1" noChangeShapeType="1" noTextEdit="1"/>
          </p:cNvSpPr>
          <p:nvPr/>
        </p:nvSpPr>
        <p:spPr bwMode="gray">
          <a:xfrm>
            <a:off x="2786050" y="428604"/>
            <a:ext cx="6357950" cy="3429024"/>
          </a:xfrm>
          <a:prstGeom prst="rect">
            <a:avLst/>
          </a:prstGeom>
        </p:spPr>
        <p:txBody>
          <a:bodyPr wrap="none" fromWordArt="1">
            <a:prstTxWarp prst="textDeflate">
              <a:avLst>
                <a:gd name="adj" fmla="val 0"/>
              </a:avLst>
            </a:prstTxWarp>
          </a:bodyPr>
          <a:lstStyle/>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Перерабатываем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полученную информацию.</a:t>
            </a:r>
          </a:p>
          <a:p>
            <a:pPr algn="ctr"/>
            <a:r>
              <a:rPr lang="ru-RU" sz="5400" b="1" kern="10" dirty="0">
                <a:ln w="28575">
                  <a:solidFill>
                    <a:schemeClr val="bg1"/>
                  </a:solidFill>
                  <a:round/>
                  <a:headEnd/>
                  <a:tailEnd/>
                </a:ln>
                <a:solidFill>
                  <a:srgbClr val="FFC000"/>
                </a:solidFill>
                <a:effectLst>
                  <a:outerShdw dist="71842" dir="2700000" algn="ctr" rotWithShape="0">
                    <a:schemeClr val="bg2">
                      <a:alpha val="50000"/>
                    </a:schemeClr>
                  </a:outerShdw>
                </a:effectLst>
                <a:latin typeface="Verdana"/>
              </a:rPr>
              <a:t>Отдыхаем</a:t>
            </a: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Помним о необходимости</a:t>
            </a:r>
          </a:p>
          <a:p>
            <a:pPr algn="ctr"/>
            <a:r>
              <a:rPr lang="ru-RU" sz="5400" b="1" kern="10" dirty="0">
                <a:ln w="28575">
                  <a:solidFill>
                    <a:schemeClr val="bg1"/>
                  </a:solidFill>
                  <a:round/>
                  <a:headEnd/>
                  <a:tailEnd/>
                </a:ln>
                <a:solidFill>
                  <a:srgbClr val="FF0000"/>
                </a:solidFill>
                <a:effectLst>
                  <a:outerShdw dist="71842" dir="2700000" algn="ctr" rotWithShape="0">
                    <a:schemeClr val="bg2">
                      <a:alpha val="50000"/>
                    </a:schemeClr>
                  </a:outerShdw>
                </a:effectLst>
                <a:latin typeface="Verdana"/>
              </a:rPr>
              <a:t>правильно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распределить силы,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чтобы их хватило для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удачной сдачи сессии</a:t>
            </a:r>
            <a:r>
              <a:rPr lang="en-US"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a:t>
            </a:r>
            <a:endPar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endParaRPr>
          </a:p>
        </p:txBody>
      </p:sp>
      <p:sp>
        <p:nvSpPr>
          <p:cNvPr id="5" name="Прямоугольник 4"/>
          <p:cNvSpPr/>
          <p:nvPr/>
        </p:nvSpPr>
        <p:spPr>
          <a:xfrm>
            <a:off x="357158" y="214290"/>
            <a:ext cx="1000132" cy="428628"/>
          </a:xfrm>
          <a:prstGeom prst="rect">
            <a:avLst/>
          </a:prstGeom>
          <a:solidFill>
            <a:srgbClr val="BEF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430357"/>
            <a:ext cx="8928992" cy="4713287"/>
          </a:xfrm>
        </p:spPr>
        <p:txBody>
          <a:bodyPr/>
          <a:lstStyle/>
          <a:p>
            <a:pPr>
              <a:defRPr/>
            </a:pPr>
            <a:r>
              <a:rPr lang="en-US" sz="2000" dirty="0"/>
              <a:t>Barriers that depend on the initiator of communication, the source of management information (a group of sources):</a:t>
            </a:r>
          </a:p>
          <a:p>
            <a:pPr>
              <a:defRPr/>
            </a:pPr>
            <a:r>
              <a:rPr lang="zh-CN" altLang="en-US" sz="2000" dirty="0"/>
              <a:t>依赖通信发起人、管理信息来源（一组来源）的障碍：</a:t>
            </a:r>
            <a:r>
              <a:rPr lang="en-US" sz="2000" dirty="0"/>
              <a:t>
</a:t>
            </a:r>
            <a:r>
              <a:rPr lang="en-US" sz="1600" dirty="0"/>
              <a:t>Poor communication and information exchange </a:t>
            </a:r>
            <a:r>
              <a:rPr lang="zh-CN" altLang="en-US" sz="1600" dirty="0"/>
              <a:t>沟通和信息交流不畅</a:t>
            </a:r>
            <a:endParaRPr lang="ru-RU" sz="1600" dirty="0"/>
          </a:p>
          <a:p>
            <a:pPr marL="457200" indent="-457200">
              <a:buFont typeface="+mj-lt"/>
              <a:buAutoNum type="arabicPeriod"/>
              <a:defRPr/>
            </a:pPr>
            <a:r>
              <a:rPr lang="en-US" sz="1600" dirty="0"/>
              <a:t>Lack of "feedback" (lack of motivation) </a:t>
            </a:r>
            <a:r>
              <a:rPr lang="zh-CN" altLang="en-US" sz="1600" dirty="0"/>
              <a:t>缺乏</a:t>
            </a:r>
            <a:r>
              <a:rPr lang="en-US" altLang="zh-CN" sz="1600" dirty="0"/>
              <a:t>"</a:t>
            </a:r>
            <a:r>
              <a:rPr lang="zh-CN" altLang="en-US" sz="1600" dirty="0"/>
              <a:t>反馈</a:t>
            </a:r>
            <a:r>
              <a:rPr lang="en-US" altLang="zh-CN" sz="1600" dirty="0"/>
              <a:t>"</a:t>
            </a:r>
            <a:r>
              <a:rPr lang="zh-CN" altLang="en-US" sz="1600" dirty="0"/>
              <a:t>（缺乏动力）</a:t>
            </a:r>
            <a:endParaRPr lang="ru-RU" sz="1600" dirty="0"/>
          </a:p>
          <a:p>
            <a:pPr marL="457200" indent="-457200">
              <a:buFont typeface="+mj-lt"/>
              <a:buAutoNum type="arabicPeriod"/>
              <a:defRPr/>
            </a:pPr>
            <a:r>
              <a:rPr lang="en-US" sz="1600" dirty="0"/>
              <a:t>Inability to engage in dialogue and negotiation</a:t>
            </a:r>
            <a:r>
              <a:rPr lang="zh-CN" altLang="en-US" sz="1600" dirty="0"/>
              <a:t>无法参与对话和谈判</a:t>
            </a:r>
            <a:r>
              <a:rPr lang="en-US" sz="1600" dirty="0"/>
              <a:t>
Message Logic Errors</a:t>
            </a:r>
            <a:r>
              <a:rPr lang="zh-CN" altLang="en-US" sz="1600" dirty="0"/>
              <a:t>消息逻辑错误</a:t>
            </a:r>
            <a:r>
              <a:rPr lang="en-US" sz="1600" dirty="0"/>
              <a:t>
Low individual features (diction, hearing, memory, etc.)</a:t>
            </a:r>
            <a:r>
              <a:rPr lang="zh-CN" altLang="en-US" sz="1600" dirty="0"/>
              <a:t>低个体特征（听力、听力、记忆等）</a:t>
            </a:r>
            <a:r>
              <a:rPr lang="en-US" sz="1600" dirty="0"/>
              <a:t>
</a:t>
            </a:r>
            <a:r>
              <a:rPr lang="en-US" sz="2000" dirty="0"/>
              <a:t>Barriers that depend on the recipient of management information (the class of the recipient factors):</a:t>
            </a:r>
            <a:r>
              <a:rPr lang="zh-CN" altLang="en-US" sz="2000" dirty="0"/>
              <a:t>依赖管理信息接收者的障碍（接收者因素的类别）：</a:t>
            </a:r>
            <a:r>
              <a:rPr lang="en-US" sz="2000" dirty="0"/>
              <a:t>
</a:t>
            </a:r>
            <a:r>
              <a:rPr lang="en-US" sz="1600" dirty="0"/>
              <a:t>Failure to adequately assess the importance of communication</a:t>
            </a:r>
            <a:r>
              <a:rPr lang="zh-CN" altLang="en-US" sz="1600" dirty="0"/>
              <a:t>未能充分评估沟通的重要性</a:t>
            </a:r>
            <a:r>
              <a:rPr lang="en-US" sz="1600" dirty="0"/>
              <a:t>
Incorrect set of attitudes of consciousness (stereotypes, conflict, etc.)</a:t>
            </a:r>
            <a:r>
              <a:rPr lang="zh-CN" altLang="en-US" sz="1600" dirty="0"/>
              <a:t> 一套不正确的意识态度（成见、冲突等）</a:t>
            </a:r>
            <a:r>
              <a:rPr lang="en-US" sz="1600" dirty="0"/>
              <a:t>
Inadequate interest in the topic of communication</a:t>
            </a:r>
            <a:r>
              <a:rPr lang="zh-CN" altLang="en-US" sz="1600" dirty="0"/>
              <a:t>对交流主题兴趣不足</a:t>
            </a:r>
            <a:r>
              <a:rPr lang="en-US" sz="1600" dirty="0"/>
              <a:t>
Low individual physiological features (vision, hearing, etc.)</a:t>
            </a:r>
            <a:r>
              <a:rPr lang="zh-CN" altLang="en-US" sz="1600" dirty="0"/>
              <a:t> 个人生理特征低（视力、听力等）</a:t>
            </a:r>
            <a:endParaRPr lang="ru-RU" sz="1600" dirty="0"/>
          </a:p>
        </p:txBody>
      </p:sp>
      <p:sp>
        <p:nvSpPr>
          <p:cNvPr id="45060" name="Заголовок 1"/>
          <p:cNvSpPr>
            <a:spLocks noGrp="1"/>
          </p:cNvSpPr>
          <p:nvPr>
            <p:ph type="title"/>
          </p:nvPr>
        </p:nvSpPr>
        <p:spPr>
          <a:xfrm>
            <a:off x="714348" y="714356"/>
            <a:ext cx="6400800" cy="487363"/>
          </a:xfrm>
        </p:spPr>
        <p:txBody>
          <a:bodyPr/>
          <a:lstStyle/>
          <a:p>
            <a:pPr eaLnBrk="1" hangingPunct="1"/>
            <a:r>
              <a:rPr lang="en-US" dirty="0"/>
              <a:t>Communication barriers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6082" name="Заголовок 1"/>
          <p:cNvSpPr>
            <a:spLocks noGrp="1"/>
          </p:cNvSpPr>
          <p:nvPr>
            <p:ph type="title"/>
          </p:nvPr>
        </p:nvSpPr>
        <p:spPr>
          <a:xfrm>
            <a:off x="533400" y="609600"/>
            <a:ext cx="6702896" cy="487363"/>
          </a:xfrm>
        </p:spPr>
        <p:txBody>
          <a:bodyPr/>
          <a:lstStyle/>
          <a:p>
            <a:r>
              <a:rPr lang="en-US" dirty="0"/>
              <a:t>Forms of communication</a:t>
            </a:r>
            <a:r>
              <a:rPr lang="ja-JP" altLang="en-US" dirty="0"/>
              <a:t>沟通形式
</a:t>
            </a:r>
            <a:endParaRPr lang="ru-RU" dirty="0"/>
          </a:p>
        </p:txBody>
      </p:sp>
      <p:graphicFrame>
        <p:nvGraphicFramePr>
          <p:cNvPr id="2" name="Таблица 2">
            <a:extLst>
              <a:ext uri="{FF2B5EF4-FFF2-40B4-BE49-F238E27FC236}">
                <a16:creationId xmlns:a16="http://schemas.microsoft.com/office/drawing/2014/main" id="{BA20246B-68FC-41C4-99B2-306C2A34B86C}"/>
              </a:ext>
            </a:extLst>
          </p:cNvPr>
          <p:cNvGraphicFramePr>
            <a:graphicFrameLocks noGrp="1"/>
          </p:cNvGraphicFramePr>
          <p:nvPr/>
        </p:nvGraphicFramePr>
        <p:xfrm>
          <a:off x="179512" y="1484784"/>
          <a:ext cx="8712968" cy="396044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692274777"/>
                    </a:ext>
                  </a:extLst>
                </a:gridCol>
                <a:gridCol w="4356484">
                  <a:extLst>
                    <a:ext uri="{9D8B030D-6E8A-4147-A177-3AD203B41FA5}">
                      <a16:colId xmlns:a16="http://schemas.microsoft.com/office/drawing/2014/main" val="3181179859"/>
                    </a:ext>
                  </a:extLst>
                </a:gridCol>
              </a:tblGrid>
              <a:tr h="396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Dialogue
Discussion 
Conversation
Negotiations
Press conference
Briefing
Presentation
Take on personal matters</a:t>
                      </a:r>
                      <a:endParaRPr lang="ru-RU" sz="2400" dirty="0"/>
                    </a:p>
                    <a:p>
                      <a:endParaRPr lang="ru-RU" dirty="0"/>
                    </a:p>
                  </a:txBody>
                  <a:tcPr/>
                </a:tc>
                <a:tc>
                  <a:txBody>
                    <a:bodyPr/>
                    <a:lstStyle/>
                    <a:p>
                      <a:r>
                        <a:rPr lang="zh-CN" altLang="en-US" sz="2400" dirty="0"/>
                        <a:t>对话
讨论
谈话
谈判
新闻发布会
简报
表示
处理个人事务</a:t>
                      </a:r>
                      <a:endParaRPr lang="ru-RU" sz="2400" dirty="0"/>
                    </a:p>
                  </a:txBody>
                  <a:tcPr/>
                </a:tc>
                <a:extLst>
                  <a:ext uri="{0D108BD9-81ED-4DB2-BD59-A6C34878D82A}">
                    <a16:rowId xmlns:a16="http://schemas.microsoft.com/office/drawing/2014/main" val="220936429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en-US" dirty="0"/>
              <a:t>The </a:t>
            </a:r>
            <a:r>
              <a:rPr lang="en-US" dirty="0" err="1"/>
              <a:t>enenic</a:t>
            </a:r>
            <a:r>
              <a:rPr lang="en-US" dirty="0"/>
              <a:t> means of communication
</a:t>
            </a:r>
            <a:endParaRPr lang="ru-RU" dirty="0"/>
          </a:p>
        </p:txBody>
      </p:sp>
      <p:sp>
        <p:nvSpPr>
          <p:cNvPr id="48131" name="Содержимое 2"/>
          <p:cNvSpPr>
            <a:spLocks noGrp="1"/>
          </p:cNvSpPr>
          <p:nvPr>
            <p:ph idx="1"/>
          </p:nvPr>
        </p:nvSpPr>
        <p:spPr>
          <a:xfrm>
            <a:off x="533400" y="1611313"/>
            <a:ext cx="8396288" cy="4960937"/>
          </a:xfrm>
        </p:spPr>
        <p:txBody>
          <a:bodyPr/>
          <a:lstStyle/>
          <a:p>
            <a:r>
              <a:rPr lang="en-US" sz="2000" b="1" dirty="0" err="1"/>
              <a:t>Kinesic</a:t>
            </a:r>
            <a:r>
              <a:rPr lang="en-US" sz="2000" b="1" dirty="0"/>
              <a:t> aids</a:t>
            </a:r>
            <a:r>
              <a:rPr lang="ru-RU" sz="2000" dirty="0"/>
              <a:t>– </a:t>
            </a:r>
            <a:r>
              <a:rPr lang="en-US" sz="2000" dirty="0"/>
              <a:t>visually perceived movements of another person, performing an expressive-regulatory function in communication. </a:t>
            </a:r>
            <a:endParaRPr lang="ru-RU" sz="2000" dirty="0"/>
          </a:p>
          <a:p>
            <a:r>
              <a:rPr lang="zh-CN" altLang="en-US" sz="2000" dirty="0"/>
              <a:t>视觉感知他人的动作，在沟通中履行表现调节功能。</a:t>
            </a:r>
            <a:r>
              <a:rPr lang="en-US" sz="2000" dirty="0"/>
              <a:t>
</a:t>
            </a:r>
            <a:r>
              <a:rPr lang="en-US" sz="2000" b="1" dirty="0"/>
              <a:t> </a:t>
            </a:r>
            <a:r>
              <a:rPr lang="en-US" sz="2000" b="1" dirty="0" err="1"/>
              <a:t>Kinesika</a:t>
            </a:r>
            <a:r>
              <a:rPr lang="en-US" sz="2000" b="1" dirty="0"/>
              <a:t> </a:t>
            </a:r>
            <a:r>
              <a:rPr lang="ru-RU" sz="2000" b="1" dirty="0"/>
              <a:t> </a:t>
            </a:r>
            <a:r>
              <a:rPr lang="ru-RU" sz="2000" dirty="0"/>
              <a:t>– </a:t>
            </a:r>
            <a:r>
              <a:rPr lang="en-US" sz="2000" dirty="0"/>
              <a:t>study of the interlocutor by his gestures, personals, poses, gait, views.</a:t>
            </a:r>
            <a:r>
              <a:rPr lang="ru-RU" sz="2000" dirty="0"/>
              <a:t> </a:t>
            </a:r>
            <a:r>
              <a:rPr lang="en-US" altLang="zh-CN" sz="2000" dirty="0"/>
              <a:t>–</a:t>
            </a:r>
            <a:r>
              <a:rPr lang="zh-CN" altLang="en-US" sz="2000" dirty="0"/>
              <a:t>通过他的手势、个人、姿势、步态、观点来研究对话者。</a:t>
            </a:r>
            <a:r>
              <a:rPr lang="en-US" sz="2000" dirty="0"/>
              <a:t>
</a:t>
            </a:r>
            <a:r>
              <a:rPr lang="en-US" sz="2000" b="1" dirty="0"/>
              <a:t>Gestures</a:t>
            </a:r>
            <a:r>
              <a:rPr lang="ru-RU" sz="2000" b="1" dirty="0"/>
              <a:t> </a:t>
            </a:r>
            <a:r>
              <a:rPr lang="ru-RU" sz="2000" dirty="0"/>
              <a:t>– </a:t>
            </a:r>
            <a:r>
              <a:rPr lang="en-US" sz="2000" dirty="0"/>
              <a:t>various movements of hands and head, the meaning of which is clear to the communicating parties. </a:t>
            </a:r>
            <a:r>
              <a:rPr lang="zh-CN" altLang="en-US" sz="2000" dirty="0"/>
              <a:t>手和头的各种动作，其含义是明确的沟通各方。</a:t>
            </a:r>
            <a:r>
              <a:rPr lang="en-US" sz="2000" dirty="0"/>
              <a:t>
</a:t>
            </a:r>
            <a:r>
              <a:rPr lang="en-US" sz="2000" b="1" dirty="0"/>
              <a:t> Mimicry</a:t>
            </a:r>
            <a:r>
              <a:rPr lang="ru-RU" sz="2000" dirty="0"/>
              <a:t>– </a:t>
            </a:r>
            <a:r>
              <a:rPr lang="en-US" sz="2000" dirty="0"/>
              <a:t>facial muscles. </a:t>
            </a:r>
            <a:r>
              <a:rPr lang="ja-JP" altLang="en-US" sz="2000" dirty="0"/>
              <a:t>模仿</a:t>
            </a:r>
            <a:r>
              <a:rPr lang="en-US" altLang="ja-JP" sz="2000" dirty="0"/>
              <a:t>-</a:t>
            </a:r>
            <a:r>
              <a:rPr lang="ja-JP" altLang="en-US" sz="2000" dirty="0"/>
              <a:t>面部肌肉。</a:t>
            </a:r>
            <a:r>
              <a:rPr lang="en-US" sz="2000" dirty="0"/>
              <a:t>
</a:t>
            </a:r>
            <a:r>
              <a:rPr lang="en-US" sz="2000" b="1" dirty="0"/>
              <a:t> Pose </a:t>
            </a:r>
            <a:r>
              <a:rPr lang="ru-RU" sz="2000" dirty="0"/>
              <a:t> – </a:t>
            </a:r>
            <a:r>
              <a:rPr lang="en-US" sz="2000" dirty="0"/>
              <a:t>the position of the human body, typical of a particular environment, culture; is a unit of human spatial behavior. </a:t>
            </a:r>
            <a:r>
              <a:rPr lang="zh-CN" altLang="en-US" sz="2000" dirty="0"/>
              <a:t>姿势</a:t>
            </a:r>
            <a:r>
              <a:rPr lang="en-US" altLang="zh-CN" sz="2000" dirty="0"/>
              <a:t>——</a:t>
            </a:r>
            <a:r>
              <a:rPr lang="zh-CN" altLang="en-US" sz="2000" dirty="0"/>
              <a:t>人体的位置，典型的特定环境、文化：是人类空间行为的一个单位。</a:t>
            </a:r>
            <a:r>
              <a:rPr lang="en-US" sz="2000" dirty="0"/>
              <a:t>
</a:t>
            </a:r>
            <a:r>
              <a:rPr lang="en-US" sz="2000" b="1" dirty="0"/>
              <a:t>Gait</a:t>
            </a:r>
            <a:r>
              <a:rPr lang="ru-RU" sz="2000" dirty="0"/>
              <a:t>– </a:t>
            </a:r>
            <a:r>
              <a:rPr lang="en-US" sz="2000" dirty="0"/>
              <a:t>the style of movement. </a:t>
            </a:r>
            <a:r>
              <a:rPr lang="zh-CN" altLang="en-US" sz="2000" dirty="0"/>
              <a:t>盖特</a:t>
            </a:r>
            <a:r>
              <a:rPr lang="en-US" altLang="zh-CN" sz="2000" dirty="0"/>
              <a:t>-</a:t>
            </a:r>
            <a:r>
              <a:rPr lang="zh-CN" altLang="en-US" sz="2000" dirty="0"/>
              <a:t>运动风格。</a:t>
            </a:r>
            <a:r>
              <a:rPr lang="en-US" sz="2000" dirty="0"/>
              <a:t>
</a:t>
            </a:r>
            <a:r>
              <a:rPr lang="en-US" sz="2000" b="1" dirty="0"/>
              <a:t>Look</a:t>
            </a:r>
            <a:r>
              <a:rPr lang="ru-RU" sz="2000" dirty="0"/>
              <a:t> – </a:t>
            </a:r>
            <a:r>
              <a:rPr lang="en-US" sz="2000" dirty="0"/>
              <a:t>the most natural means of non-verbal communication</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604de31b5ffe598c42163a68ea51907c26ef35"/>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7D5B84-29AC-43DE-B6C6-0E675EA40DDB}"/>
</file>

<file path=customXml/itemProps2.xml><?xml version="1.0" encoding="utf-8"?>
<ds:datastoreItem xmlns:ds="http://schemas.openxmlformats.org/officeDocument/2006/customXml" ds:itemID="{3A2D3F3A-3E97-4133-9FFA-94E7B6F5FC67}"/>
</file>

<file path=customXml/itemProps3.xml><?xml version="1.0" encoding="utf-8"?>
<ds:datastoreItem xmlns:ds="http://schemas.openxmlformats.org/officeDocument/2006/customXml" ds:itemID="{8320E32F-3676-4749-BF47-7F34D2F02A13}"/>
</file>

<file path=docProps/app.xml><?xml version="1.0" encoding="utf-8"?>
<Properties xmlns="http://schemas.openxmlformats.org/officeDocument/2006/extended-properties" xmlns:vt="http://schemas.openxmlformats.org/officeDocument/2006/docPropsVTypes">
  <Template>cdb2004199l</Template>
  <TotalTime>2495</TotalTime>
  <Words>5187</Words>
  <Application>Microsoft Office PowerPoint</Application>
  <PresentationFormat>Экран (4:3)</PresentationFormat>
  <Paragraphs>434</Paragraphs>
  <Slides>60</Slides>
  <Notes>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60</vt:i4>
      </vt:variant>
    </vt:vector>
  </HeadingPairs>
  <TitlesOfParts>
    <vt:vector size="70" baseType="lpstr">
      <vt:lpstr>Arial</vt:lpstr>
      <vt:lpstr>Calibri</vt:lpstr>
      <vt:lpstr>Georgia</vt:lpstr>
      <vt:lpstr>Times New Roman</vt:lpstr>
      <vt:lpstr>Trebuchet MS</vt:lpstr>
      <vt:lpstr>Verdana</vt:lpstr>
      <vt:lpstr>Wingdings</vt:lpstr>
      <vt:lpstr>cdb2004199l</vt:lpstr>
      <vt:lpstr>4_Воздушный поток</vt:lpstr>
      <vt:lpstr>Image</vt:lpstr>
      <vt:lpstr>Topic 3.  Communications Management</vt:lpstr>
      <vt:lpstr>Content 
</vt:lpstr>
      <vt:lpstr>Question  2
</vt:lpstr>
      <vt:lpstr>Communication barriers
</vt:lpstr>
      <vt:lpstr>Communication barriers沟通障碍
</vt:lpstr>
      <vt:lpstr>Communication barriers沟通障碍
</vt:lpstr>
      <vt:lpstr>Communication barriers
</vt:lpstr>
      <vt:lpstr>Forms of communication沟通形式
</vt:lpstr>
      <vt:lpstr>The enenic means of communication
</vt:lpstr>
      <vt:lpstr>Communication means
</vt:lpstr>
      <vt:lpstr>Active hearing 主动聆听
</vt:lpstr>
      <vt:lpstr>Reflexive and non-reflexive listening反身和无反身聆听
</vt:lpstr>
      <vt:lpstr>10 «NOT» HEARING</vt:lpstr>
      <vt:lpstr>Reflection techniques反射技术
</vt:lpstr>
      <vt:lpstr>Question 3</vt:lpstr>
      <vt:lpstr>The essence of organizational conflicts
</vt:lpstr>
      <vt:lpstr>Conflict classification
</vt:lpstr>
      <vt:lpstr>Mobbing </vt:lpstr>
      <vt:lpstr>Concept 
</vt:lpstr>
      <vt:lpstr>Conflict model 冲突模型
</vt:lpstr>
      <vt:lpstr>Aftermath of the conflict 冲突后遗症
</vt:lpstr>
      <vt:lpstr>Последствия конфликта</vt:lpstr>
      <vt:lpstr>Causes of organizational conflicts
</vt:lpstr>
      <vt:lpstr>Причины  организационных конфликтов</vt:lpstr>
      <vt:lpstr>Causes of organizational conflicts</vt:lpstr>
      <vt:lpstr>Причины  организационных конфликтов</vt:lpstr>
      <vt:lpstr>Causes of Interpersonal Conflict (J. Luft and H. Ingham)</vt:lpstr>
      <vt:lpstr>Причины межличностного конфликта (Дж.Люфт и Х. Ингэм)</vt:lpstr>
      <vt:lpstr>Conflict prevention methods</vt:lpstr>
      <vt:lpstr>Методы  профилактики конфликтов</vt:lpstr>
      <vt:lpstr>Методы  профилактики конфликтов</vt:lpstr>
      <vt:lpstr>Методы  профилактики конфликтов</vt:lpstr>
      <vt:lpstr>Методы  профилактики конфликтов</vt:lpstr>
      <vt:lpstr>Методы  управления конфликтами</vt:lpstr>
      <vt:lpstr>Стратегии поведения в конфликте</vt:lpstr>
      <vt:lpstr>Методы  поощрения сплочённости группы и предотвращения межгрупповых конфликтов</vt:lpstr>
      <vt:lpstr>Методы  уменьшения сплочённости групп</vt:lpstr>
      <vt:lpstr>Вопрос 4</vt:lpstr>
      <vt:lpstr>Понятие </vt:lpstr>
      <vt:lpstr>Условия </vt:lpstr>
      <vt:lpstr>Цели переговоров</vt:lpstr>
      <vt:lpstr>Типы решений в переговорах</vt:lpstr>
      <vt:lpstr>Стили проведения переговоров</vt:lpstr>
      <vt:lpstr>Стили проведения переговоров</vt:lpstr>
      <vt:lpstr>Стили проведения переговоров</vt:lpstr>
      <vt:lpstr>Организационная структура коммуникаций</vt:lpstr>
      <vt:lpstr>Коммуникативные типы руководителей</vt:lpstr>
      <vt:lpstr>Типы личности по восприятию</vt:lpstr>
      <vt:lpstr>Формы обращения</vt:lpstr>
      <vt:lpstr>Методы в проф. деятельности</vt:lpstr>
      <vt:lpstr>Побуждение</vt:lpstr>
      <vt:lpstr>Убеждение</vt:lpstr>
      <vt:lpstr>Увещевание</vt:lpstr>
      <vt:lpstr>Понуждение</vt:lpstr>
      <vt:lpstr>Принуждение</vt:lpstr>
      <vt:lpstr>Сотрудничество</vt:lpstr>
      <vt:lpstr>Психологические установки</vt:lpstr>
      <vt:lpstr>Санкции руководителя</vt:lpstr>
      <vt:lpstr>Осуждающие санкции</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173</cp:revision>
  <dcterms:created xsi:type="dcterms:W3CDTF">2017-12-07T05:19:26Z</dcterms:created>
  <dcterms:modified xsi:type="dcterms:W3CDTF">2021-03-30T15:35:36Z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